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77" r:id="rId2"/>
  </p:sldMasterIdLst>
  <p:notesMasterIdLst>
    <p:notesMasterId r:id="rId5"/>
  </p:notesMasterIdLst>
  <p:handoutMasterIdLst>
    <p:handoutMasterId r:id="rId6"/>
  </p:handoutMasterIdLst>
  <p:sldIdLst>
    <p:sldId id="271" r:id="rId3"/>
    <p:sldId id="266" r:id="rId4"/>
  </p:sldIdLst>
  <p:sldSz cx="9906000" cy="6858000" type="A4"/>
  <p:notesSz cx="6858000" cy="9874250"/>
  <p:defaultTextStyle>
    <a:defPPr>
      <a:defRPr lang="de-DE"/>
    </a:defPPr>
    <a:lvl1pPr algn="l" defTabSz="912813" rtl="0" fontAlgn="base">
      <a:spcBef>
        <a:spcPct val="0"/>
      </a:spcBef>
      <a:spcAft>
        <a:spcPct val="0"/>
      </a:spcAft>
      <a:defRPr kern="1200">
        <a:solidFill>
          <a:schemeClr val="tx1"/>
        </a:solidFill>
        <a:latin typeface="Arial" charset="0"/>
        <a:ea typeface="+mn-ea"/>
        <a:cs typeface="+mn-cs"/>
      </a:defRPr>
    </a:lvl1pPr>
    <a:lvl2pPr marL="455613" indent="1588" algn="l" defTabSz="912813" rtl="0" fontAlgn="base">
      <a:spcBef>
        <a:spcPct val="0"/>
      </a:spcBef>
      <a:spcAft>
        <a:spcPct val="0"/>
      </a:spcAft>
      <a:defRPr kern="1200">
        <a:solidFill>
          <a:schemeClr val="tx1"/>
        </a:solidFill>
        <a:latin typeface="Arial" charset="0"/>
        <a:ea typeface="+mn-ea"/>
        <a:cs typeface="+mn-cs"/>
      </a:defRPr>
    </a:lvl2pPr>
    <a:lvl3pPr marL="912813" indent="1588" algn="l" defTabSz="912813" rtl="0" fontAlgn="base">
      <a:spcBef>
        <a:spcPct val="0"/>
      </a:spcBef>
      <a:spcAft>
        <a:spcPct val="0"/>
      </a:spcAft>
      <a:defRPr kern="1200">
        <a:solidFill>
          <a:schemeClr val="tx1"/>
        </a:solidFill>
        <a:latin typeface="Arial" charset="0"/>
        <a:ea typeface="+mn-ea"/>
        <a:cs typeface="+mn-cs"/>
      </a:defRPr>
    </a:lvl3pPr>
    <a:lvl4pPr marL="1370013" indent="1588" algn="l" defTabSz="912813" rtl="0" fontAlgn="base">
      <a:spcBef>
        <a:spcPct val="0"/>
      </a:spcBef>
      <a:spcAft>
        <a:spcPct val="0"/>
      </a:spcAft>
      <a:defRPr kern="1200">
        <a:solidFill>
          <a:schemeClr val="tx1"/>
        </a:solidFill>
        <a:latin typeface="Arial" charset="0"/>
        <a:ea typeface="+mn-ea"/>
        <a:cs typeface="+mn-cs"/>
      </a:defRPr>
    </a:lvl4pPr>
    <a:lvl5pPr marL="1827213" indent="1588" algn="l" defTabSz="912813"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1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edict Schwirten" initials="BS"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8781"/>
    <a:srgbClr val="1111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94570" autoAdjust="0"/>
  </p:normalViewPr>
  <p:slideViewPr>
    <p:cSldViewPr>
      <p:cViewPr varScale="1">
        <p:scale>
          <a:sx n="105" d="100"/>
          <a:sy n="105" d="100"/>
        </p:scale>
        <p:origin x="942" y="108"/>
      </p:cViewPr>
      <p:guideLst>
        <p:guide orient="horz" pos="2160"/>
        <p:guide pos="312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3876" y="-78"/>
      </p:cViewPr>
      <p:guideLst>
        <p:guide orient="horz" pos="311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2547" cy="49568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3852" y="0"/>
            <a:ext cx="2972547" cy="495686"/>
          </a:xfrm>
          <a:prstGeom prst="rect">
            <a:avLst/>
          </a:prstGeom>
        </p:spPr>
        <p:txBody>
          <a:bodyPr vert="horz" lIns="91440" tIns="45720" rIns="91440" bIns="45720" rtlCol="0"/>
          <a:lstStyle>
            <a:lvl1pPr algn="r">
              <a:defRPr sz="1200"/>
            </a:lvl1pPr>
          </a:lstStyle>
          <a:p>
            <a:fld id="{2FDDE54F-8D68-4BE7-B66B-5373BEFEC25C}" type="datetimeFigureOut">
              <a:rPr lang="de-DE" smtClean="0"/>
              <a:t>30.03.2022</a:t>
            </a:fld>
            <a:endParaRPr lang="de-DE"/>
          </a:p>
        </p:txBody>
      </p:sp>
      <p:sp>
        <p:nvSpPr>
          <p:cNvPr id="4" name="Fußzeilenplatzhalter 3"/>
          <p:cNvSpPr>
            <a:spLocks noGrp="1"/>
          </p:cNvSpPr>
          <p:nvPr>
            <p:ph type="ftr" sz="quarter" idx="2"/>
          </p:nvPr>
        </p:nvSpPr>
        <p:spPr>
          <a:xfrm>
            <a:off x="0" y="9378565"/>
            <a:ext cx="2972547" cy="495686"/>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3852" y="9378565"/>
            <a:ext cx="2972547" cy="495686"/>
          </a:xfrm>
          <a:prstGeom prst="rect">
            <a:avLst/>
          </a:prstGeom>
        </p:spPr>
        <p:txBody>
          <a:bodyPr vert="horz" lIns="91440" tIns="45720" rIns="91440" bIns="45720" rtlCol="0" anchor="b"/>
          <a:lstStyle>
            <a:lvl1pPr algn="r">
              <a:defRPr sz="1200"/>
            </a:lvl1pPr>
          </a:lstStyle>
          <a:p>
            <a:fld id="{05318955-217E-4B90-8A8B-2C04B80F4580}" type="slidenum">
              <a:rPr lang="de-DE" smtClean="0"/>
              <a:t>‹Nr.›</a:t>
            </a:fld>
            <a:endParaRPr lang="de-DE"/>
          </a:p>
        </p:txBody>
      </p:sp>
    </p:spTree>
    <p:extLst>
      <p:ext uri="{BB962C8B-B14F-4D97-AF65-F5344CB8AC3E}">
        <p14:creationId xmlns:p14="http://schemas.microsoft.com/office/powerpoint/2010/main" val="682718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2547" cy="49410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3852" y="0"/>
            <a:ext cx="2972547" cy="494108"/>
          </a:xfrm>
          <a:prstGeom prst="rect">
            <a:avLst/>
          </a:prstGeom>
        </p:spPr>
        <p:txBody>
          <a:bodyPr vert="horz" lIns="91440" tIns="45720" rIns="91440" bIns="45720" rtlCol="0"/>
          <a:lstStyle>
            <a:lvl1pPr algn="r">
              <a:defRPr sz="1200"/>
            </a:lvl1pPr>
          </a:lstStyle>
          <a:p>
            <a:fld id="{6A3B51CC-FA37-479D-BD32-86D6B2F5B19D}" type="datetimeFigureOut">
              <a:rPr lang="de-DE" smtClean="0"/>
              <a:t>30.03.2022</a:t>
            </a:fld>
            <a:endParaRPr lang="de-DE"/>
          </a:p>
        </p:txBody>
      </p:sp>
      <p:sp>
        <p:nvSpPr>
          <p:cNvPr id="4" name="Folienbildplatzhalter 3"/>
          <p:cNvSpPr>
            <a:spLocks noGrp="1" noRot="1" noChangeAspect="1"/>
          </p:cNvSpPr>
          <p:nvPr>
            <p:ph type="sldImg" idx="2"/>
          </p:nvPr>
        </p:nvSpPr>
        <p:spPr>
          <a:xfrm>
            <a:off x="754063" y="739775"/>
            <a:ext cx="5349875" cy="370363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480" y="4690072"/>
            <a:ext cx="5487041" cy="4443806"/>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378565"/>
            <a:ext cx="2972547" cy="49410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3852" y="9378565"/>
            <a:ext cx="2972547" cy="494107"/>
          </a:xfrm>
          <a:prstGeom prst="rect">
            <a:avLst/>
          </a:prstGeom>
        </p:spPr>
        <p:txBody>
          <a:bodyPr vert="horz" lIns="91440" tIns="45720" rIns="91440" bIns="45720" rtlCol="0" anchor="b"/>
          <a:lstStyle>
            <a:lvl1pPr algn="r">
              <a:defRPr sz="1200"/>
            </a:lvl1pPr>
          </a:lstStyle>
          <a:p>
            <a:fld id="{A7D96386-28A2-49D3-BB26-9AEBA7A51B84}" type="slidenum">
              <a:rPr lang="de-DE" smtClean="0"/>
              <a:t>‹Nr.›</a:t>
            </a:fld>
            <a:endParaRPr lang="de-DE"/>
          </a:p>
        </p:txBody>
      </p:sp>
    </p:spTree>
    <p:extLst>
      <p:ext uri="{BB962C8B-B14F-4D97-AF65-F5344CB8AC3E}">
        <p14:creationId xmlns:p14="http://schemas.microsoft.com/office/powerpoint/2010/main" val="1008010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5" name="Bildplatzhalter 4"/>
          <p:cNvSpPr>
            <a:spLocks noGrp="1"/>
          </p:cNvSpPr>
          <p:nvPr>
            <p:ph type="pic" sz="quarter" idx="27"/>
          </p:nvPr>
        </p:nvSpPr>
        <p:spPr>
          <a:xfrm>
            <a:off x="6601200" y="476672"/>
            <a:ext cx="3304800" cy="2448000"/>
          </a:xfrm>
          <a:prstGeom prst="rect">
            <a:avLst/>
          </a:prstGeom>
        </p:spPr>
        <p:txBody>
          <a:bodyPr/>
          <a:lstStyle>
            <a:lvl1pPr marL="0" indent="0">
              <a:buNone/>
              <a:defRPr/>
            </a:lvl1pPr>
          </a:lstStyle>
          <a:p>
            <a:endParaRPr lang="de-DE" dirty="0"/>
          </a:p>
        </p:txBody>
      </p:sp>
      <p:pic>
        <p:nvPicPr>
          <p:cNvPr id="51"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5038" y="747219"/>
            <a:ext cx="2880000" cy="5944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Textfeld 30"/>
          <p:cNvSpPr txBox="1"/>
          <p:nvPr userDrawn="1"/>
        </p:nvSpPr>
        <p:spPr>
          <a:xfrm>
            <a:off x="-13370" y="153888"/>
            <a:ext cx="3296816" cy="430887"/>
          </a:xfrm>
          <a:prstGeom prst="rect">
            <a:avLst/>
          </a:prstGeom>
          <a:noFill/>
        </p:spPr>
        <p:txBody>
          <a:bodyPr wrap="square" rtlCol="0" anchor="ctr">
            <a:spAutoFit/>
          </a:bodyPr>
          <a:lstStyle/>
          <a:p>
            <a:pPr marL="0" marR="0" lvl="0" indent="0" algn="ctr" defTabSz="912813" rtl="0" eaLnBrk="1" fontAlgn="base" latinLnBrk="0" hangingPunct="1">
              <a:lnSpc>
                <a:spcPct val="100000"/>
              </a:lnSpc>
              <a:spcBef>
                <a:spcPct val="0"/>
              </a:spcBef>
              <a:spcAft>
                <a:spcPct val="0"/>
              </a:spcAft>
              <a:buClrTx/>
              <a:buSzTx/>
              <a:buFontTx/>
              <a:buNone/>
              <a:tabLst/>
              <a:defRPr/>
            </a:pPr>
            <a:r>
              <a:rPr lang="de-DE" sz="2200" b="1" dirty="0" smtClean="0">
                <a:solidFill>
                  <a:srgbClr val="008781"/>
                </a:solidFill>
                <a:effectLst/>
                <a:latin typeface="CosmicTwo" panose="040407050A0B02020803" pitchFamily="82" charset="0"/>
              </a:rPr>
              <a:t>Wer wir sind</a:t>
            </a:r>
          </a:p>
        </p:txBody>
      </p:sp>
      <p:sp>
        <p:nvSpPr>
          <p:cNvPr id="32" name="Textfeld 31"/>
          <p:cNvSpPr txBox="1"/>
          <p:nvPr userDrawn="1"/>
        </p:nvSpPr>
        <p:spPr>
          <a:xfrm>
            <a:off x="3304592" y="153888"/>
            <a:ext cx="3296816" cy="430887"/>
          </a:xfrm>
          <a:prstGeom prst="rect">
            <a:avLst/>
          </a:prstGeom>
          <a:noFill/>
        </p:spPr>
        <p:txBody>
          <a:bodyPr wrap="square" rtlCol="0" anchor="ctr">
            <a:spAutoFit/>
          </a:bodyPr>
          <a:lstStyle/>
          <a:p>
            <a:pPr marL="0" marR="0" lvl="0" indent="0" algn="ctr" defTabSz="912813" rtl="0" eaLnBrk="1" fontAlgn="base" latinLnBrk="0" hangingPunct="1">
              <a:lnSpc>
                <a:spcPct val="100000"/>
              </a:lnSpc>
              <a:spcBef>
                <a:spcPct val="0"/>
              </a:spcBef>
              <a:spcAft>
                <a:spcPct val="0"/>
              </a:spcAft>
              <a:buClrTx/>
              <a:buSzTx/>
              <a:buFontTx/>
              <a:buNone/>
              <a:tabLst/>
              <a:defRPr/>
            </a:pPr>
            <a:r>
              <a:rPr lang="de-DE" sz="2200" b="1" dirty="0" smtClean="0">
                <a:solidFill>
                  <a:srgbClr val="008781"/>
                </a:solidFill>
                <a:effectLst/>
                <a:latin typeface="CosmicTwo" panose="040407050A0B02020803" pitchFamily="82" charset="0"/>
              </a:rPr>
              <a:t>Weitere</a:t>
            </a:r>
            <a:r>
              <a:rPr lang="de-DE" sz="2200" b="1" baseline="0" dirty="0" smtClean="0">
                <a:solidFill>
                  <a:srgbClr val="008781"/>
                </a:solidFill>
                <a:effectLst/>
                <a:latin typeface="CosmicTwo" panose="040407050A0B02020803" pitchFamily="82" charset="0"/>
              </a:rPr>
              <a:t> Aktionen</a:t>
            </a:r>
            <a:endParaRPr lang="de-DE" sz="2200" b="1" dirty="0" smtClean="0">
              <a:solidFill>
                <a:srgbClr val="008781"/>
              </a:solidFill>
              <a:effectLst/>
              <a:latin typeface="CosmicTwo" panose="040407050A0B02020803" pitchFamily="82" charset="0"/>
            </a:endParaRPr>
          </a:p>
        </p:txBody>
      </p:sp>
      <p:sp>
        <p:nvSpPr>
          <p:cNvPr id="33" name="Textfeld 32"/>
          <p:cNvSpPr txBox="1"/>
          <p:nvPr userDrawn="1"/>
        </p:nvSpPr>
        <p:spPr>
          <a:xfrm>
            <a:off x="3441000" y="4778411"/>
            <a:ext cx="3024000" cy="1928826"/>
          </a:xfrm>
          <a:prstGeom prst="rect">
            <a:avLst/>
          </a:prstGeom>
        </p:spPr>
        <p:txBody>
          <a:bodyPr wrap="square" lIns="91423" tIns="45712" rIns="91423" bIns="45712" rtlCol="0">
            <a:normAutofit fontScale="62500" lnSpcReduction="20000"/>
          </a:bodyPr>
          <a:lstStyle/>
          <a:p>
            <a:pPr algn="ctr" hangingPunct="0"/>
            <a:r>
              <a:rPr lang="de-DE" sz="2900" b="1" kern="1200" dirty="0" smtClean="0">
                <a:solidFill>
                  <a:srgbClr val="008781"/>
                </a:solidFill>
                <a:latin typeface="+mn-lt"/>
                <a:ea typeface="+mn-ea"/>
                <a:cs typeface="+mn-cs"/>
              </a:rPr>
              <a:t>KLJB Ortsgruppe Bechen </a:t>
            </a:r>
          </a:p>
          <a:p>
            <a:pPr algn="ctr" hangingPunct="0"/>
            <a:r>
              <a:rPr lang="de-DE" sz="2900" kern="1200" dirty="0" smtClean="0">
                <a:solidFill>
                  <a:srgbClr val="008781"/>
                </a:solidFill>
                <a:latin typeface="+mn-lt"/>
                <a:ea typeface="+mn-ea"/>
                <a:cs typeface="+mn-cs"/>
              </a:rPr>
              <a:t>Odenthaler Str. 3</a:t>
            </a:r>
          </a:p>
          <a:p>
            <a:pPr algn="ctr" hangingPunct="0"/>
            <a:r>
              <a:rPr lang="de-DE" sz="2900" kern="1200" dirty="0" smtClean="0">
                <a:solidFill>
                  <a:srgbClr val="008781"/>
                </a:solidFill>
                <a:latin typeface="+mn-lt"/>
                <a:ea typeface="+mn-ea"/>
                <a:cs typeface="+mn-cs"/>
              </a:rPr>
              <a:t>51515 Kürten</a:t>
            </a:r>
          </a:p>
          <a:p>
            <a:pPr hangingPunct="0"/>
            <a:r>
              <a:rPr lang="de-DE" sz="1300" kern="1200" dirty="0" smtClean="0">
                <a:solidFill>
                  <a:schemeClr val="tx1"/>
                </a:solidFill>
                <a:latin typeface="+mn-lt"/>
                <a:ea typeface="+mn-ea"/>
                <a:cs typeface="+mn-cs"/>
              </a:rPr>
              <a:t> </a:t>
            </a:r>
            <a:r>
              <a:rPr lang="de-DE" sz="1800" kern="1200" dirty="0" smtClean="0">
                <a:solidFill>
                  <a:schemeClr val="tx1"/>
                </a:solidFill>
                <a:latin typeface="+mn-lt"/>
                <a:ea typeface="+mn-ea"/>
                <a:cs typeface="+mn-cs"/>
              </a:rPr>
              <a:t/>
            </a:r>
            <a:br>
              <a:rPr lang="de-DE" sz="1800" kern="1200" dirty="0" smtClean="0">
                <a:solidFill>
                  <a:schemeClr val="tx1"/>
                </a:solidFill>
                <a:latin typeface="+mn-lt"/>
                <a:ea typeface="+mn-ea"/>
                <a:cs typeface="+mn-cs"/>
              </a:rPr>
            </a:br>
            <a:r>
              <a:rPr lang="de-DE" sz="1800" kern="1200" dirty="0" smtClean="0">
                <a:solidFill>
                  <a:srgbClr val="008781"/>
                </a:solidFill>
                <a:latin typeface="+mn-lt"/>
                <a:ea typeface="+mn-ea"/>
                <a:cs typeface="+mn-cs"/>
              </a:rPr>
              <a:t>Bankverbindung: </a:t>
            </a:r>
          </a:p>
          <a:p>
            <a:pPr hangingPunct="0"/>
            <a:r>
              <a:rPr lang="de-DE" sz="1800" kern="1200" dirty="0" smtClean="0">
                <a:solidFill>
                  <a:srgbClr val="008781"/>
                </a:solidFill>
                <a:latin typeface="+mn-lt"/>
                <a:ea typeface="+mn-ea"/>
                <a:cs typeface="+mn-cs"/>
              </a:rPr>
              <a:t>Raiffeisenbank Kürten-Odenthal eG</a:t>
            </a:r>
          </a:p>
          <a:p>
            <a:pPr hangingPunct="0"/>
            <a:r>
              <a:rPr lang="de-DE" sz="1800" kern="1200" dirty="0" smtClean="0">
                <a:solidFill>
                  <a:srgbClr val="008781"/>
                </a:solidFill>
                <a:latin typeface="+mn-lt"/>
                <a:ea typeface="+mn-ea"/>
                <a:cs typeface="+mn-cs"/>
              </a:rPr>
              <a:t>IBAN: DE83 3706 9125 0305 7620 24</a:t>
            </a:r>
          </a:p>
          <a:p>
            <a:pPr hangingPunct="0"/>
            <a:r>
              <a:rPr lang="de-DE" sz="1800" kern="1200" dirty="0" smtClean="0">
                <a:solidFill>
                  <a:srgbClr val="008781"/>
                </a:solidFill>
                <a:latin typeface="+mn-lt"/>
                <a:ea typeface="+mn-ea"/>
                <a:cs typeface="+mn-cs"/>
              </a:rPr>
              <a:t>BIC: GENODED1RKO</a:t>
            </a:r>
          </a:p>
          <a:p>
            <a:pPr hangingPunct="0"/>
            <a:r>
              <a:rPr lang="de-DE" sz="1800" kern="1200" dirty="0" smtClean="0">
                <a:solidFill>
                  <a:srgbClr val="008781"/>
                </a:solidFill>
                <a:latin typeface="+mn-lt"/>
                <a:ea typeface="+mn-ea"/>
                <a:cs typeface="+mn-cs"/>
              </a:rPr>
              <a:t> </a:t>
            </a:r>
            <a:br>
              <a:rPr lang="de-DE" sz="1800" kern="1200" dirty="0" smtClean="0">
                <a:solidFill>
                  <a:srgbClr val="008781"/>
                </a:solidFill>
                <a:latin typeface="+mn-lt"/>
                <a:ea typeface="+mn-ea"/>
                <a:cs typeface="+mn-cs"/>
              </a:rPr>
            </a:br>
            <a:r>
              <a:rPr lang="de-DE" sz="1800" kern="1200" dirty="0" smtClean="0">
                <a:solidFill>
                  <a:srgbClr val="008781"/>
                </a:solidFill>
                <a:latin typeface="+mn-lt"/>
                <a:ea typeface="+mn-ea"/>
                <a:cs typeface="+mn-cs"/>
              </a:rPr>
              <a:t>Mail: vorstand@kljb-bechen.de </a:t>
            </a:r>
          </a:p>
          <a:p>
            <a:pPr hangingPunct="0"/>
            <a:r>
              <a:rPr lang="de-DE" sz="1800" kern="1200" dirty="0" smtClean="0">
                <a:solidFill>
                  <a:srgbClr val="008781"/>
                </a:solidFill>
                <a:latin typeface="+mn-lt"/>
                <a:ea typeface="+mn-ea"/>
                <a:cs typeface="+mn-cs"/>
              </a:rPr>
              <a:t>Homepage: www.kljb-bechen.de</a:t>
            </a:r>
          </a:p>
        </p:txBody>
      </p:sp>
      <p:sp>
        <p:nvSpPr>
          <p:cNvPr id="34" name="Textfeld 33"/>
          <p:cNvSpPr txBox="1"/>
          <p:nvPr userDrawn="1"/>
        </p:nvSpPr>
        <p:spPr>
          <a:xfrm>
            <a:off x="3405000" y="3501008"/>
            <a:ext cx="3096000" cy="1169551"/>
          </a:xfrm>
          <a:prstGeom prst="rect">
            <a:avLst/>
          </a:prstGeom>
          <a:noFill/>
        </p:spPr>
        <p:txBody>
          <a:bodyPr wrap="square" rtlCol="0">
            <a:spAutoFit/>
          </a:bodyPr>
          <a:lstStyle/>
          <a:p>
            <a:r>
              <a:rPr lang="de-DE" sz="1400" dirty="0" smtClean="0">
                <a:latin typeface="+mn-lt"/>
              </a:rPr>
              <a:t>Eine</a:t>
            </a:r>
            <a:r>
              <a:rPr lang="de-DE" sz="1400" baseline="0" dirty="0" smtClean="0">
                <a:latin typeface="+mn-lt"/>
              </a:rPr>
              <a:t> Gesamtübersicht der kommenden Veranstaltungen können Sie auf unserer Website </a:t>
            </a:r>
            <a:r>
              <a:rPr lang="de-DE" sz="1400" b="1" baseline="0" dirty="0" smtClean="0">
                <a:latin typeface="+mn-lt"/>
              </a:rPr>
              <a:t>www.KLJB-Bechen.de</a:t>
            </a:r>
            <a:r>
              <a:rPr lang="de-DE" sz="1400" baseline="0" dirty="0" smtClean="0">
                <a:latin typeface="+mn-lt"/>
              </a:rPr>
              <a:t> finden. Anmeldungen gibt es im Downloadbereich.</a:t>
            </a:r>
            <a:endParaRPr lang="de-DE" sz="1400" dirty="0">
              <a:latin typeface="+mn-lt"/>
            </a:endParaRPr>
          </a:p>
        </p:txBody>
      </p:sp>
      <p:sp>
        <p:nvSpPr>
          <p:cNvPr id="39" name="Textplatzhalter 38"/>
          <p:cNvSpPr>
            <a:spLocks noGrp="1"/>
          </p:cNvSpPr>
          <p:nvPr>
            <p:ph type="body" sz="quarter" idx="16" hasCustomPrompt="1"/>
          </p:nvPr>
        </p:nvSpPr>
        <p:spPr>
          <a:xfrm>
            <a:off x="3432244" y="908720"/>
            <a:ext cx="1512000" cy="288925"/>
          </a:xfrm>
          <a:prstGeom prst="rect">
            <a:avLst/>
          </a:prstGeom>
        </p:spPr>
        <p:txBody>
          <a:bodyPr/>
          <a:lstStyle>
            <a:lvl1pPr marL="0" indent="0">
              <a:buNone/>
              <a:defRPr sz="1800"/>
            </a:lvl1pPr>
          </a:lstStyle>
          <a:p>
            <a:pPr lvl="0"/>
            <a:r>
              <a:rPr lang="de-DE" dirty="0" smtClean="0"/>
              <a:t>Datum</a:t>
            </a:r>
            <a:endParaRPr lang="de-DE" dirty="0"/>
          </a:p>
        </p:txBody>
      </p:sp>
      <p:sp>
        <p:nvSpPr>
          <p:cNvPr id="42" name="Textplatzhalter 38"/>
          <p:cNvSpPr>
            <a:spLocks noGrp="1"/>
          </p:cNvSpPr>
          <p:nvPr>
            <p:ph type="body" sz="quarter" idx="17" hasCustomPrompt="1"/>
          </p:nvPr>
        </p:nvSpPr>
        <p:spPr>
          <a:xfrm>
            <a:off x="4943847" y="908720"/>
            <a:ext cx="1512000" cy="288925"/>
          </a:xfrm>
          <a:prstGeom prst="rect">
            <a:avLst/>
          </a:prstGeom>
        </p:spPr>
        <p:txBody>
          <a:bodyPr/>
          <a:lstStyle>
            <a:lvl1pPr marL="0" indent="0">
              <a:buNone/>
              <a:defRPr sz="1800"/>
            </a:lvl1pPr>
          </a:lstStyle>
          <a:p>
            <a:pPr lvl="0"/>
            <a:r>
              <a:rPr lang="de-DE" dirty="0" smtClean="0"/>
              <a:t>Aktion</a:t>
            </a:r>
            <a:endParaRPr lang="de-DE" dirty="0"/>
          </a:p>
        </p:txBody>
      </p:sp>
      <p:sp>
        <p:nvSpPr>
          <p:cNvPr id="43" name="Textplatzhalter 38"/>
          <p:cNvSpPr>
            <a:spLocks noGrp="1"/>
          </p:cNvSpPr>
          <p:nvPr>
            <p:ph type="body" sz="quarter" idx="18" hasCustomPrompt="1"/>
          </p:nvPr>
        </p:nvSpPr>
        <p:spPr>
          <a:xfrm>
            <a:off x="3432244" y="1354818"/>
            <a:ext cx="1512000" cy="288925"/>
          </a:xfrm>
          <a:prstGeom prst="rect">
            <a:avLst/>
          </a:prstGeom>
        </p:spPr>
        <p:txBody>
          <a:bodyPr/>
          <a:lstStyle>
            <a:lvl1pPr marL="0" indent="0">
              <a:buNone/>
              <a:defRPr sz="1800"/>
            </a:lvl1pPr>
          </a:lstStyle>
          <a:p>
            <a:pPr lvl="0"/>
            <a:r>
              <a:rPr lang="de-DE" dirty="0" smtClean="0"/>
              <a:t>Datum</a:t>
            </a:r>
            <a:endParaRPr lang="de-DE" dirty="0"/>
          </a:p>
        </p:txBody>
      </p:sp>
      <p:sp>
        <p:nvSpPr>
          <p:cNvPr id="44" name="Textplatzhalter 38"/>
          <p:cNvSpPr>
            <a:spLocks noGrp="1"/>
          </p:cNvSpPr>
          <p:nvPr>
            <p:ph type="body" sz="quarter" idx="19" hasCustomPrompt="1"/>
          </p:nvPr>
        </p:nvSpPr>
        <p:spPr>
          <a:xfrm>
            <a:off x="4943847" y="1354818"/>
            <a:ext cx="1512000" cy="288925"/>
          </a:xfrm>
          <a:prstGeom prst="rect">
            <a:avLst/>
          </a:prstGeom>
        </p:spPr>
        <p:txBody>
          <a:bodyPr/>
          <a:lstStyle>
            <a:lvl1pPr marL="0" indent="0">
              <a:buNone/>
              <a:defRPr sz="1800"/>
            </a:lvl1pPr>
          </a:lstStyle>
          <a:p>
            <a:pPr lvl="0"/>
            <a:r>
              <a:rPr lang="de-DE" dirty="0" smtClean="0"/>
              <a:t>Aktion</a:t>
            </a:r>
            <a:endParaRPr lang="de-DE" dirty="0"/>
          </a:p>
        </p:txBody>
      </p:sp>
      <p:sp>
        <p:nvSpPr>
          <p:cNvPr id="45" name="Textplatzhalter 38"/>
          <p:cNvSpPr>
            <a:spLocks noGrp="1"/>
          </p:cNvSpPr>
          <p:nvPr>
            <p:ph type="body" sz="quarter" idx="20" hasCustomPrompt="1"/>
          </p:nvPr>
        </p:nvSpPr>
        <p:spPr>
          <a:xfrm>
            <a:off x="3437180" y="1772816"/>
            <a:ext cx="1512000" cy="288925"/>
          </a:xfrm>
          <a:prstGeom prst="rect">
            <a:avLst/>
          </a:prstGeom>
        </p:spPr>
        <p:txBody>
          <a:bodyPr/>
          <a:lstStyle>
            <a:lvl1pPr marL="0" indent="0">
              <a:buNone/>
              <a:defRPr sz="1800"/>
            </a:lvl1pPr>
          </a:lstStyle>
          <a:p>
            <a:pPr lvl="0"/>
            <a:r>
              <a:rPr lang="de-DE" dirty="0" smtClean="0"/>
              <a:t>Datum</a:t>
            </a:r>
            <a:endParaRPr lang="de-DE" dirty="0"/>
          </a:p>
        </p:txBody>
      </p:sp>
      <p:sp>
        <p:nvSpPr>
          <p:cNvPr id="46" name="Textplatzhalter 38"/>
          <p:cNvSpPr>
            <a:spLocks noGrp="1"/>
          </p:cNvSpPr>
          <p:nvPr>
            <p:ph type="body" sz="quarter" idx="21" hasCustomPrompt="1"/>
          </p:nvPr>
        </p:nvSpPr>
        <p:spPr>
          <a:xfrm>
            <a:off x="4948783" y="1772816"/>
            <a:ext cx="1512000" cy="288925"/>
          </a:xfrm>
          <a:prstGeom prst="rect">
            <a:avLst/>
          </a:prstGeom>
        </p:spPr>
        <p:txBody>
          <a:bodyPr/>
          <a:lstStyle>
            <a:lvl1pPr marL="0" indent="0">
              <a:buNone/>
              <a:defRPr sz="1800"/>
            </a:lvl1pPr>
          </a:lstStyle>
          <a:p>
            <a:pPr lvl="0"/>
            <a:r>
              <a:rPr lang="de-DE" dirty="0" smtClean="0"/>
              <a:t>Aktion</a:t>
            </a:r>
            <a:endParaRPr lang="de-DE" dirty="0"/>
          </a:p>
        </p:txBody>
      </p:sp>
      <p:sp>
        <p:nvSpPr>
          <p:cNvPr id="47" name="Textplatzhalter 38"/>
          <p:cNvSpPr>
            <a:spLocks noGrp="1"/>
          </p:cNvSpPr>
          <p:nvPr>
            <p:ph type="body" sz="quarter" idx="22" hasCustomPrompt="1"/>
          </p:nvPr>
        </p:nvSpPr>
        <p:spPr>
          <a:xfrm>
            <a:off x="3441000" y="2204864"/>
            <a:ext cx="1512000" cy="288925"/>
          </a:xfrm>
          <a:prstGeom prst="rect">
            <a:avLst/>
          </a:prstGeom>
        </p:spPr>
        <p:txBody>
          <a:bodyPr/>
          <a:lstStyle>
            <a:lvl1pPr marL="0" indent="0">
              <a:buNone/>
              <a:defRPr sz="1800"/>
            </a:lvl1pPr>
          </a:lstStyle>
          <a:p>
            <a:pPr lvl="0"/>
            <a:r>
              <a:rPr lang="de-DE" dirty="0" smtClean="0"/>
              <a:t>Datum</a:t>
            </a:r>
            <a:endParaRPr lang="de-DE" dirty="0"/>
          </a:p>
        </p:txBody>
      </p:sp>
      <p:sp>
        <p:nvSpPr>
          <p:cNvPr id="48" name="Textplatzhalter 38"/>
          <p:cNvSpPr>
            <a:spLocks noGrp="1"/>
          </p:cNvSpPr>
          <p:nvPr>
            <p:ph type="body" sz="quarter" idx="23" hasCustomPrompt="1"/>
          </p:nvPr>
        </p:nvSpPr>
        <p:spPr>
          <a:xfrm>
            <a:off x="4952603" y="2204864"/>
            <a:ext cx="1512000" cy="288925"/>
          </a:xfrm>
          <a:prstGeom prst="rect">
            <a:avLst/>
          </a:prstGeom>
        </p:spPr>
        <p:txBody>
          <a:bodyPr/>
          <a:lstStyle>
            <a:lvl1pPr marL="0" indent="0">
              <a:buNone/>
              <a:defRPr sz="1800"/>
            </a:lvl1pPr>
          </a:lstStyle>
          <a:p>
            <a:pPr lvl="0"/>
            <a:r>
              <a:rPr lang="de-DE" dirty="0" smtClean="0"/>
              <a:t>Aktion</a:t>
            </a:r>
            <a:endParaRPr lang="de-DE" dirty="0"/>
          </a:p>
        </p:txBody>
      </p:sp>
      <p:sp>
        <p:nvSpPr>
          <p:cNvPr id="49" name="Textplatzhalter 38"/>
          <p:cNvSpPr>
            <a:spLocks noGrp="1"/>
          </p:cNvSpPr>
          <p:nvPr>
            <p:ph type="body" sz="quarter" idx="24" hasCustomPrompt="1"/>
          </p:nvPr>
        </p:nvSpPr>
        <p:spPr>
          <a:xfrm>
            <a:off x="3445936" y="2622862"/>
            <a:ext cx="1512000" cy="288925"/>
          </a:xfrm>
          <a:prstGeom prst="rect">
            <a:avLst/>
          </a:prstGeom>
        </p:spPr>
        <p:txBody>
          <a:bodyPr/>
          <a:lstStyle>
            <a:lvl1pPr marL="0" indent="0">
              <a:buNone/>
              <a:defRPr sz="1800"/>
            </a:lvl1pPr>
          </a:lstStyle>
          <a:p>
            <a:pPr lvl="0"/>
            <a:r>
              <a:rPr lang="de-DE" dirty="0" smtClean="0"/>
              <a:t>Datum</a:t>
            </a:r>
            <a:endParaRPr lang="de-DE" dirty="0"/>
          </a:p>
        </p:txBody>
      </p:sp>
      <p:sp>
        <p:nvSpPr>
          <p:cNvPr id="50" name="Textplatzhalter 38"/>
          <p:cNvSpPr>
            <a:spLocks noGrp="1"/>
          </p:cNvSpPr>
          <p:nvPr>
            <p:ph type="body" sz="quarter" idx="25" hasCustomPrompt="1"/>
          </p:nvPr>
        </p:nvSpPr>
        <p:spPr>
          <a:xfrm>
            <a:off x="4957539" y="2622862"/>
            <a:ext cx="1512000" cy="288925"/>
          </a:xfrm>
          <a:prstGeom prst="rect">
            <a:avLst/>
          </a:prstGeom>
        </p:spPr>
        <p:txBody>
          <a:bodyPr/>
          <a:lstStyle>
            <a:lvl1pPr marL="0" indent="0">
              <a:buNone/>
              <a:defRPr sz="1800"/>
            </a:lvl1pPr>
          </a:lstStyle>
          <a:p>
            <a:pPr lvl="0"/>
            <a:r>
              <a:rPr lang="de-DE" dirty="0" smtClean="0"/>
              <a:t>Aktion</a:t>
            </a:r>
            <a:endParaRPr lang="de-DE" dirty="0"/>
          </a:p>
        </p:txBody>
      </p:sp>
      <p:sp>
        <p:nvSpPr>
          <p:cNvPr id="28" name="Textplatzhalter 15"/>
          <p:cNvSpPr txBox="1">
            <a:spLocks/>
          </p:cNvSpPr>
          <p:nvPr userDrawn="1"/>
        </p:nvSpPr>
        <p:spPr>
          <a:xfrm>
            <a:off x="6768000" y="2700000"/>
            <a:ext cx="3024336" cy="1008000"/>
          </a:xfrm>
          <a:prstGeom prst="rect">
            <a:avLst/>
          </a:prstGeom>
        </p:spPr>
        <p:txBody>
          <a:bodyPr anchor="ctr"/>
          <a:lstStyle>
            <a:lvl1pPr marL="0" indent="0" algn="ctr" defTabSz="914400" rtl="0" eaLnBrk="1" latinLnBrk="0" hangingPunct="1">
              <a:spcBef>
                <a:spcPct val="20000"/>
              </a:spcBef>
              <a:buFont typeface="Arial" panose="020B0604020202020204" pitchFamily="34" charset="0"/>
              <a:buNone/>
              <a:defRPr sz="3200" b="1" kern="1200">
                <a:solidFill>
                  <a:schemeClr val="bg1"/>
                </a:solidFill>
                <a:effectLst>
                  <a:outerShdw blurRad="38100" dist="38100" dir="2700000" algn="tl">
                    <a:srgbClr val="000000">
                      <a:alpha val="43137"/>
                    </a:srgbClr>
                  </a:outerShdw>
                </a:effectLst>
                <a:latin typeface="+mn-lt"/>
                <a:ea typeface="+mn-ea"/>
                <a:cs typeface="+mn-cs"/>
              </a:defRPr>
            </a:lvl1pPr>
            <a:lvl2pPr marL="742950" indent="-285750" algn="ctr"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ctr"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ctr"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ctr"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de-DE" dirty="0" smtClean="0"/>
              <a:t>TITEL</a:t>
            </a:r>
            <a:endParaRPr lang="de-DE" dirty="0"/>
          </a:p>
        </p:txBody>
      </p:sp>
      <p:sp>
        <p:nvSpPr>
          <p:cNvPr id="29" name="Textplatzhalter 17"/>
          <p:cNvSpPr txBox="1">
            <a:spLocks/>
          </p:cNvSpPr>
          <p:nvPr userDrawn="1"/>
        </p:nvSpPr>
        <p:spPr>
          <a:xfrm>
            <a:off x="6759987" y="3905783"/>
            <a:ext cx="3024000" cy="360000"/>
          </a:xfrm>
          <a:prstGeom prst="rect">
            <a:avLst/>
          </a:prstGeom>
        </p:spPr>
        <p:txBody>
          <a:bodyPr anchor="ctr"/>
          <a:lstStyle>
            <a:lvl1pPr marL="0" indent="0" algn="ctr" defTabSz="914400" rtl="0" eaLnBrk="1" latinLnBrk="0" hangingPunct="1">
              <a:spcBef>
                <a:spcPct val="20000"/>
              </a:spcBef>
              <a:buFont typeface="Arial" panose="020B0604020202020204" pitchFamily="34" charset="0"/>
              <a:buNone/>
              <a:defRPr sz="2400" b="1" kern="1200" cap="none" spc="0">
                <a:ln w="12700">
                  <a:solidFill>
                    <a:srgbClr val="008781"/>
                  </a:solidFill>
                  <a:prstDash val="solid"/>
                </a:ln>
                <a:solidFill>
                  <a:schemeClr val="bg1"/>
                </a:solidFill>
                <a:effectLst>
                  <a:outerShdw blurRad="50800" dist="38100" dir="5400000" algn="t" rotWithShape="0">
                    <a:prstClr val="black">
                      <a:alpha val="40000"/>
                    </a:prstClr>
                  </a:outerShdw>
                </a:effectLst>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de-DE" dirty="0" smtClean="0"/>
              <a:t>Datum</a:t>
            </a:r>
            <a:endParaRPr lang="de-DE" dirty="0"/>
          </a:p>
        </p:txBody>
      </p:sp>
      <p:sp>
        <p:nvSpPr>
          <p:cNvPr id="30" name="Textplatzhalter 17"/>
          <p:cNvSpPr txBox="1">
            <a:spLocks/>
          </p:cNvSpPr>
          <p:nvPr userDrawn="1"/>
        </p:nvSpPr>
        <p:spPr>
          <a:xfrm>
            <a:off x="6761695" y="4308309"/>
            <a:ext cx="3024000" cy="360000"/>
          </a:xfrm>
          <a:prstGeom prst="rect">
            <a:avLst/>
          </a:prstGeom>
        </p:spPr>
        <p:txBody>
          <a:bodyPr anchor="ctr"/>
          <a:lstStyle>
            <a:lvl1pPr marL="0" indent="0" algn="ctr" defTabSz="914400" rtl="0" eaLnBrk="1" latinLnBrk="0" hangingPunct="1">
              <a:spcBef>
                <a:spcPct val="20000"/>
              </a:spcBef>
              <a:buFont typeface="Arial" panose="020B0604020202020204" pitchFamily="34" charset="0"/>
              <a:buNone/>
              <a:defRPr sz="2400" b="1" kern="1200" cap="none" spc="0">
                <a:ln w="12700">
                  <a:solidFill>
                    <a:srgbClr val="008781"/>
                  </a:solidFill>
                  <a:prstDash val="solid"/>
                </a:ln>
                <a:solidFill>
                  <a:schemeClr val="bg1"/>
                </a:solidFill>
                <a:effectLst>
                  <a:outerShdw blurRad="50800" dist="38100" dir="5400000" algn="t" rotWithShape="0">
                    <a:prstClr val="black">
                      <a:alpha val="40000"/>
                    </a:prstClr>
                  </a:outerShdw>
                </a:effectLst>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de-DE" dirty="0" smtClean="0"/>
              <a:t>Uhrzeit</a:t>
            </a:r>
            <a:endParaRPr lang="de-DE" dirty="0"/>
          </a:p>
        </p:txBody>
      </p:sp>
      <p:sp>
        <p:nvSpPr>
          <p:cNvPr id="35" name="Textplatzhalter 17"/>
          <p:cNvSpPr txBox="1">
            <a:spLocks/>
          </p:cNvSpPr>
          <p:nvPr userDrawn="1"/>
        </p:nvSpPr>
        <p:spPr>
          <a:xfrm>
            <a:off x="6759987" y="4668309"/>
            <a:ext cx="3024000" cy="360000"/>
          </a:xfrm>
          <a:prstGeom prst="rect">
            <a:avLst/>
          </a:prstGeom>
        </p:spPr>
        <p:txBody>
          <a:bodyPr anchor="ctr"/>
          <a:lstStyle>
            <a:lvl1pPr marL="0" indent="0" algn="ctr" defTabSz="914400" rtl="0" eaLnBrk="1" latinLnBrk="0" hangingPunct="1">
              <a:spcBef>
                <a:spcPct val="20000"/>
              </a:spcBef>
              <a:buFont typeface="Arial" panose="020B0604020202020204" pitchFamily="34" charset="0"/>
              <a:buNone/>
              <a:defRPr sz="2400" b="1" kern="1200" cap="none" spc="0">
                <a:ln w="12700">
                  <a:solidFill>
                    <a:srgbClr val="008781"/>
                  </a:solidFill>
                  <a:prstDash val="solid"/>
                </a:ln>
                <a:solidFill>
                  <a:schemeClr val="bg1"/>
                </a:solidFill>
                <a:effectLst>
                  <a:outerShdw blurRad="50800" dist="38100" dir="5400000" algn="t" rotWithShape="0">
                    <a:prstClr val="black">
                      <a:alpha val="40000"/>
                    </a:prstClr>
                  </a:outerShdw>
                </a:effectLst>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de-DE" smtClean="0"/>
              <a:t>Ort</a:t>
            </a:r>
            <a:endParaRPr lang="de-DE" dirty="0"/>
          </a:p>
        </p:txBody>
      </p:sp>
      <p:sp>
        <p:nvSpPr>
          <p:cNvPr id="36" name="Textplatzhalter 25"/>
          <p:cNvSpPr txBox="1">
            <a:spLocks/>
          </p:cNvSpPr>
          <p:nvPr userDrawn="1"/>
        </p:nvSpPr>
        <p:spPr>
          <a:xfrm>
            <a:off x="8217987" y="5373310"/>
            <a:ext cx="1566000" cy="935509"/>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1050"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de-DE" smtClean="0"/>
              <a:t>Hier Ansprechpartner eintragen</a:t>
            </a:r>
            <a:endParaRPr lang="de-DE" dirty="0"/>
          </a:p>
        </p:txBody>
      </p:sp>
    </p:spTree>
    <p:extLst>
      <p:ext uri="{BB962C8B-B14F-4D97-AF65-F5344CB8AC3E}">
        <p14:creationId xmlns:p14="http://schemas.microsoft.com/office/powerpoint/2010/main" val="239819032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9" name="Textfeld 8"/>
          <p:cNvSpPr txBox="1"/>
          <p:nvPr userDrawn="1"/>
        </p:nvSpPr>
        <p:spPr>
          <a:xfrm>
            <a:off x="6609184" y="153889"/>
            <a:ext cx="3296816" cy="430887"/>
          </a:xfrm>
          <a:prstGeom prst="rect">
            <a:avLst/>
          </a:prstGeom>
          <a:noFill/>
        </p:spPr>
        <p:txBody>
          <a:bodyPr wrap="square" rtlCol="0" anchor="ctr">
            <a:spAutoFit/>
          </a:bodyPr>
          <a:lstStyle/>
          <a:p>
            <a:pPr marL="0" marR="0" lvl="0" indent="0" algn="ctr" defTabSz="912813" rtl="0" eaLnBrk="1" fontAlgn="base" latinLnBrk="0" hangingPunct="1">
              <a:lnSpc>
                <a:spcPct val="100000"/>
              </a:lnSpc>
              <a:spcBef>
                <a:spcPct val="0"/>
              </a:spcBef>
              <a:spcAft>
                <a:spcPct val="0"/>
              </a:spcAft>
              <a:buClrTx/>
              <a:buSzTx/>
              <a:buFontTx/>
              <a:buNone/>
              <a:tabLst/>
              <a:defRPr/>
            </a:pPr>
            <a:r>
              <a:rPr lang="de-DE" sz="2200" b="1" dirty="0" smtClean="0">
                <a:solidFill>
                  <a:srgbClr val="008781"/>
                </a:solidFill>
                <a:effectLst/>
                <a:latin typeface="CosmicTwo" panose="040407050A0B02020803" pitchFamily="82" charset="0"/>
              </a:rPr>
              <a:t>Weitere</a:t>
            </a:r>
            <a:r>
              <a:rPr lang="de-DE" sz="2200" b="1" baseline="0" dirty="0" smtClean="0">
                <a:solidFill>
                  <a:srgbClr val="008781"/>
                </a:solidFill>
                <a:effectLst/>
                <a:latin typeface="CosmicTwo" panose="040407050A0B02020803" pitchFamily="82" charset="0"/>
              </a:rPr>
              <a:t> Infos</a:t>
            </a:r>
            <a:endParaRPr lang="de-DE" sz="2200" b="1" dirty="0" smtClean="0">
              <a:solidFill>
                <a:srgbClr val="008781"/>
              </a:solidFill>
              <a:effectLst/>
              <a:latin typeface="CosmicTwo" panose="040407050A0B02020803" pitchFamily="82" charset="0"/>
            </a:endParaRPr>
          </a:p>
        </p:txBody>
      </p:sp>
      <p:sp>
        <p:nvSpPr>
          <p:cNvPr id="10" name="Textfeld 9"/>
          <p:cNvSpPr txBox="1"/>
          <p:nvPr userDrawn="1"/>
        </p:nvSpPr>
        <p:spPr>
          <a:xfrm>
            <a:off x="3312368" y="153889"/>
            <a:ext cx="3296816" cy="430887"/>
          </a:xfrm>
          <a:prstGeom prst="rect">
            <a:avLst/>
          </a:prstGeom>
          <a:noFill/>
        </p:spPr>
        <p:txBody>
          <a:bodyPr wrap="square" rtlCol="0" anchor="ctr">
            <a:spAutoFit/>
          </a:bodyPr>
          <a:lstStyle/>
          <a:p>
            <a:pPr marL="0" marR="0" lvl="0" indent="0" algn="ctr" defTabSz="912813" rtl="0" eaLnBrk="1" fontAlgn="base" latinLnBrk="0" hangingPunct="1">
              <a:lnSpc>
                <a:spcPct val="100000"/>
              </a:lnSpc>
              <a:spcBef>
                <a:spcPct val="0"/>
              </a:spcBef>
              <a:spcAft>
                <a:spcPct val="0"/>
              </a:spcAft>
              <a:buClrTx/>
              <a:buSzTx/>
              <a:buFontTx/>
              <a:buNone/>
              <a:tabLst/>
              <a:defRPr/>
            </a:pPr>
            <a:r>
              <a:rPr lang="de-DE" sz="2200" b="1" dirty="0" smtClean="0">
                <a:solidFill>
                  <a:srgbClr val="008781"/>
                </a:solidFill>
                <a:effectLst/>
                <a:latin typeface="CosmicTwo" panose="040407050A0B02020803" pitchFamily="82" charset="0"/>
              </a:rPr>
              <a:t>Teilnahmeinfos</a:t>
            </a:r>
          </a:p>
        </p:txBody>
      </p:sp>
      <p:sp>
        <p:nvSpPr>
          <p:cNvPr id="11" name="Textfeld 10"/>
          <p:cNvSpPr txBox="1"/>
          <p:nvPr userDrawn="1"/>
        </p:nvSpPr>
        <p:spPr>
          <a:xfrm>
            <a:off x="-13370" y="61555"/>
            <a:ext cx="3296816" cy="615553"/>
          </a:xfrm>
          <a:prstGeom prst="rect">
            <a:avLst/>
          </a:prstGeom>
          <a:noFill/>
        </p:spPr>
        <p:txBody>
          <a:bodyPr wrap="square" rtlCol="0" anchor="ctr">
            <a:spAutoFit/>
          </a:bodyPr>
          <a:lstStyle/>
          <a:p>
            <a:pPr marL="0" marR="0" lvl="0" indent="0" algn="ctr" defTabSz="912813" rtl="0" eaLnBrk="1" fontAlgn="base" latinLnBrk="0" hangingPunct="1">
              <a:lnSpc>
                <a:spcPct val="100000"/>
              </a:lnSpc>
              <a:spcBef>
                <a:spcPct val="0"/>
              </a:spcBef>
              <a:spcAft>
                <a:spcPct val="0"/>
              </a:spcAft>
              <a:buClrTx/>
              <a:buSzTx/>
              <a:buFontTx/>
              <a:buNone/>
              <a:tabLst/>
              <a:defRPr/>
            </a:pPr>
            <a:r>
              <a:rPr lang="de-DE" sz="2200" b="1" dirty="0" smtClean="0">
                <a:solidFill>
                  <a:srgbClr val="008781"/>
                </a:solidFill>
                <a:effectLst/>
                <a:latin typeface="CosmicTwo" panose="040407050A0B02020803" pitchFamily="82" charset="0"/>
              </a:rPr>
              <a:t>Anmeldung</a:t>
            </a:r>
          </a:p>
          <a:p>
            <a:pPr marL="0" marR="0" lvl="0" indent="0" algn="ctr" defTabSz="912813" rtl="0" eaLnBrk="1" fontAlgn="base" latinLnBrk="0" hangingPunct="1">
              <a:lnSpc>
                <a:spcPct val="100000"/>
              </a:lnSpc>
              <a:spcBef>
                <a:spcPct val="0"/>
              </a:spcBef>
              <a:spcAft>
                <a:spcPct val="0"/>
              </a:spcAft>
              <a:buClrTx/>
              <a:buSzTx/>
              <a:buFontTx/>
              <a:buNone/>
              <a:tabLst/>
              <a:defRPr/>
            </a:pPr>
            <a:r>
              <a:rPr lang="de-DE" sz="1200" b="1" dirty="0" smtClean="0">
                <a:solidFill>
                  <a:srgbClr val="008781"/>
                </a:solidFill>
                <a:effectLst/>
                <a:latin typeface="CosmicTwo" panose="040407050A0B02020803" pitchFamily="82" charset="0"/>
              </a:rPr>
              <a:t>Sommerlager</a:t>
            </a:r>
            <a:endParaRPr lang="de-DE" sz="1200" b="1" dirty="0" smtClean="0">
              <a:solidFill>
                <a:srgbClr val="008781"/>
              </a:solidFill>
              <a:effectLst/>
              <a:latin typeface="CosmicTwo" panose="040407050A0B02020803" pitchFamily="82" charset="0"/>
            </a:endParaRPr>
          </a:p>
        </p:txBody>
      </p:sp>
      <p:cxnSp>
        <p:nvCxnSpPr>
          <p:cNvPr id="12" name="Gerade Verbindung mit Pfeil 11"/>
          <p:cNvCxnSpPr/>
          <p:nvPr userDrawn="1"/>
        </p:nvCxnSpPr>
        <p:spPr>
          <a:xfrm rot="5400000" flipH="1">
            <a:off x="-131390" y="3428206"/>
            <a:ext cx="6858000" cy="1587"/>
          </a:xfrm>
          <a:prstGeom prst="straightConnector1">
            <a:avLst/>
          </a:prstGeom>
          <a:ln w="12700">
            <a:solidFill>
              <a:srgbClr val="008781"/>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graphicFrame>
        <p:nvGraphicFramePr>
          <p:cNvPr id="13" name="Tabelle 12"/>
          <p:cNvGraphicFramePr>
            <a:graphicFrameLocks noGrp="1"/>
          </p:cNvGraphicFramePr>
          <p:nvPr userDrawn="1">
            <p:extLst>
              <p:ext uri="{D42A27DB-BD31-4B8C-83A1-F6EECF244321}">
                <p14:modId xmlns:p14="http://schemas.microsoft.com/office/powerpoint/2010/main" val="3846259045"/>
              </p:ext>
            </p:extLst>
          </p:nvPr>
        </p:nvGraphicFramePr>
        <p:xfrm>
          <a:off x="123038" y="764704"/>
          <a:ext cx="3024000" cy="3312367"/>
        </p:xfrm>
        <a:graphic>
          <a:graphicData uri="http://schemas.openxmlformats.org/drawingml/2006/table">
            <a:tbl>
              <a:tblPr firstRow="1" bandRow="1">
                <a:tableStyleId>{073A0DAA-6AF3-43AB-8588-CEC1D06C72B9}</a:tableStyleId>
              </a:tblPr>
              <a:tblGrid>
                <a:gridCol w="2597714">
                  <a:extLst>
                    <a:ext uri="{9D8B030D-6E8A-4147-A177-3AD203B41FA5}">
                      <a16:colId xmlns:a16="http://schemas.microsoft.com/office/drawing/2014/main" val="20000"/>
                    </a:ext>
                  </a:extLst>
                </a:gridCol>
                <a:gridCol w="426286">
                  <a:extLst>
                    <a:ext uri="{9D8B030D-6E8A-4147-A177-3AD203B41FA5}">
                      <a16:colId xmlns:a16="http://schemas.microsoft.com/office/drawing/2014/main" val="20001"/>
                    </a:ext>
                  </a:extLst>
                </a:gridCol>
              </a:tblGrid>
              <a:tr h="312519">
                <a:tc>
                  <a:txBody>
                    <a:bodyPr/>
                    <a:lstStyle/>
                    <a:p>
                      <a:pPr algn="l"/>
                      <a:r>
                        <a:rPr lang="de-DE" sz="1200" b="0" dirty="0" smtClean="0">
                          <a:solidFill>
                            <a:schemeClr val="tx1"/>
                          </a:solidFill>
                        </a:rPr>
                        <a:t>Vorname</a:t>
                      </a:r>
                      <a:endParaRPr lang="de-DE"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de-DE" sz="14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4981">
                <a:tc>
                  <a:txBody>
                    <a:bodyPr/>
                    <a:lstStyle/>
                    <a:p>
                      <a:pPr algn="l"/>
                      <a:r>
                        <a:rPr lang="de-DE" sz="1200" b="0" dirty="0" smtClean="0">
                          <a:solidFill>
                            <a:schemeClr val="tx1"/>
                          </a:solidFill>
                        </a:rPr>
                        <a:t>Name</a:t>
                      </a:r>
                      <a:endParaRPr lang="de-DE"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de-DE" sz="14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4981">
                <a:tc>
                  <a:txBody>
                    <a:bodyPr/>
                    <a:lstStyle/>
                    <a:p>
                      <a:pPr algn="l"/>
                      <a:r>
                        <a:rPr lang="de-DE" sz="1200" b="0" dirty="0" smtClean="0">
                          <a:solidFill>
                            <a:schemeClr val="tx1"/>
                          </a:solidFill>
                        </a:rPr>
                        <a:t>Adresse</a:t>
                      </a:r>
                      <a:endParaRPr lang="de-DE"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de-DE" sz="14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4981">
                <a:tc>
                  <a:txBody>
                    <a:bodyPr/>
                    <a:lstStyle/>
                    <a:p>
                      <a:pPr algn="l"/>
                      <a:endParaRPr lang="de-DE"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de-DE" sz="14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4981">
                <a:tc>
                  <a:txBody>
                    <a:bodyPr/>
                    <a:lstStyle/>
                    <a:p>
                      <a:pPr algn="l"/>
                      <a:r>
                        <a:rPr lang="de-DE" sz="1200" b="0" dirty="0" smtClean="0">
                          <a:solidFill>
                            <a:schemeClr val="tx1"/>
                          </a:solidFill>
                        </a:rPr>
                        <a:t>Geburtstag</a:t>
                      </a:r>
                      <a:endParaRPr lang="de-DE"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de-DE" sz="14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74981">
                <a:tc>
                  <a:txBody>
                    <a:bodyPr/>
                    <a:lstStyle/>
                    <a:p>
                      <a:pPr algn="l"/>
                      <a:r>
                        <a:rPr lang="de-DE" sz="1200" b="0" dirty="0" smtClean="0">
                          <a:solidFill>
                            <a:schemeClr val="tx1"/>
                          </a:solidFill>
                        </a:rPr>
                        <a:t>Telefon</a:t>
                      </a:r>
                      <a:endParaRPr lang="de-DE"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de-DE" sz="14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74981">
                <a:tc>
                  <a:txBody>
                    <a:bodyPr/>
                    <a:lstStyle/>
                    <a:p>
                      <a:pPr algn="l"/>
                      <a:r>
                        <a:rPr lang="de-DE" sz="1200" b="0" dirty="0" smtClean="0">
                          <a:solidFill>
                            <a:schemeClr val="tx1"/>
                          </a:solidFill>
                        </a:rPr>
                        <a:t>Email</a:t>
                      </a:r>
                      <a:endParaRPr lang="de-DE"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de-DE" sz="14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74981">
                <a:tc>
                  <a:txBody>
                    <a:bodyPr/>
                    <a:lstStyle/>
                    <a:p>
                      <a:pPr algn="l"/>
                      <a:r>
                        <a:rPr lang="de-DE" sz="1200" b="0" dirty="0" smtClean="0">
                          <a:solidFill>
                            <a:schemeClr val="tx1"/>
                          </a:solidFill>
                        </a:rPr>
                        <a:t>Besonderheiten (Medikamente, etc.):</a:t>
                      </a:r>
                      <a:endParaRPr lang="de-DE"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de-DE" sz="14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74981">
                <a:tc>
                  <a:txBody>
                    <a:bodyPr/>
                    <a:lstStyle/>
                    <a:p>
                      <a:pPr algn="l"/>
                      <a:endParaRPr lang="de-DE"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de-DE" sz="14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14" name="Textfeld 13"/>
          <p:cNvSpPr txBox="1"/>
          <p:nvPr userDrawn="1"/>
        </p:nvSpPr>
        <p:spPr>
          <a:xfrm>
            <a:off x="111808" y="4381725"/>
            <a:ext cx="3024000" cy="1735598"/>
          </a:xfrm>
          <a:prstGeom prst="rect">
            <a:avLst/>
          </a:prstGeom>
        </p:spPr>
        <p:txBody>
          <a:bodyPr wrap="square" lIns="91423" tIns="45712" rIns="91423" bIns="45712" rtlCol="0" anchor="ctr">
            <a:noAutofit/>
          </a:bodyPr>
          <a:lstStyle/>
          <a:p>
            <a:pPr marL="0" marR="0" lvl="0" indent="-455613" algn="ctr" defTabSz="912813" rtl="0" eaLnBrk="1" fontAlgn="base" latinLnBrk="0" hangingPunct="1">
              <a:lnSpc>
                <a:spcPct val="100000"/>
              </a:lnSpc>
              <a:spcBef>
                <a:spcPct val="20000"/>
              </a:spcBef>
              <a:spcAft>
                <a:spcPct val="0"/>
              </a:spcAft>
              <a:buClrTx/>
              <a:buSzTx/>
              <a:buFont typeface="Arial" charset="0"/>
              <a:buNone/>
              <a:tabLst/>
              <a:defRPr/>
            </a:pPr>
            <a:endParaRPr lang="de-DE" sz="1200" u="none" kern="1200" dirty="0" smtClean="0">
              <a:solidFill>
                <a:schemeClr val="tx1"/>
              </a:solidFill>
              <a:effectLst/>
              <a:latin typeface="+mn-lt"/>
              <a:ea typeface="+mn-ea"/>
              <a:cs typeface="+mn-cs"/>
            </a:endParaRPr>
          </a:p>
          <a:p>
            <a:pPr marL="0" marR="0" lvl="0" indent="-455613" algn="ctr" defTabSz="912813" rtl="0" eaLnBrk="1" fontAlgn="base" latinLnBrk="0" hangingPunct="1">
              <a:lnSpc>
                <a:spcPct val="100000"/>
              </a:lnSpc>
              <a:spcBef>
                <a:spcPct val="20000"/>
              </a:spcBef>
              <a:spcAft>
                <a:spcPct val="0"/>
              </a:spcAft>
              <a:buClrTx/>
              <a:buSzTx/>
              <a:buFont typeface="Arial" charset="0"/>
              <a:buNone/>
              <a:tabLst/>
              <a:defRPr/>
            </a:pPr>
            <a:endParaRPr lang="de-DE" sz="1200" u="none" dirty="0" smtClean="0">
              <a:latin typeface="+mn-lt"/>
            </a:endParaRPr>
          </a:p>
        </p:txBody>
      </p:sp>
      <p:cxnSp>
        <p:nvCxnSpPr>
          <p:cNvPr id="15" name="Gerade Verbindung 14"/>
          <p:cNvCxnSpPr/>
          <p:nvPr userDrawn="1"/>
        </p:nvCxnSpPr>
        <p:spPr>
          <a:xfrm>
            <a:off x="111808" y="6284515"/>
            <a:ext cx="3024000" cy="1588"/>
          </a:xfrm>
          <a:prstGeom prst="line">
            <a:avLst/>
          </a:prstGeom>
        </p:spPr>
        <p:style>
          <a:lnRef idx="1">
            <a:schemeClr val="dk1"/>
          </a:lnRef>
          <a:fillRef idx="0">
            <a:schemeClr val="dk1"/>
          </a:fillRef>
          <a:effectRef idx="0">
            <a:schemeClr val="dk1"/>
          </a:effectRef>
          <a:fontRef idx="minor">
            <a:schemeClr val="tx1"/>
          </a:fontRef>
        </p:style>
      </p:cxnSp>
      <p:sp>
        <p:nvSpPr>
          <p:cNvPr id="16" name="Textfeld 15"/>
          <p:cNvSpPr txBox="1"/>
          <p:nvPr userDrawn="1"/>
        </p:nvSpPr>
        <p:spPr>
          <a:xfrm>
            <a:off x="123038" y="6313090"/>
            <a:ext cx="3024000" cy="428604"/>
          </a:xfrm>
          <a:prstGeom prst="rect">
            <a:avLst/>
          </a:prstGeom>
        </p:spPr>
        <p:txBody>
          <a:bodyPr wrap="none" lIns="91423" tIns="45712" rIns="91423" bIns="45712" rtlCol="0">
            <a:normAutofit/>
          </a:bodyPr>
          <a:lstStyle/>
          <a:p>
            <a:pPr defTabSz="914235" fontAlgn="auto">
              <a:spcBef>
                <a:spcPct val="20000"/>
              </a:spcBef>
              <a:spcAft>
                <a:spcPts val="0"/>
              </a:spcAft>
              <a:buFont typeface="Arial" pitchFamily="34" charset="0"/>
              <a:buNone/>
            </a:pPr>
            <a:r>
              <a:rPr lang="de-DE" sz="1400" i="1" dirty="0" smtClean="0">
                <a:effectLst>
                  <a:outerShdw blurRad="38100" dist="38100" dir="2700000" algn="tl">
                    <a:srgbClr val="000000">
                      <a:alpha val="43137"/>
                    </a:srgbClr>
                  </a:outerShdw>
                </a:effectLst>
                <a:latin typeface="+mn-lt"/>
              </a:rPr>
              <a:t>Unterschrift d. Erziehungsberechtigten</a:t>
            </a:r>
            <a:endParaRPr lang="de-DE" sz="1400" i="1" dirty="0">
              <a:effectLst>
                <a:outerShdw blurRad="38100" dist="38100" dir="2700000" algn="tl">
                  <a:srgbClr val="000000">
                    <a:alpha val="43137"/>
                  </a:srgbClr>
                </a:outerShdw>
              </a:effectLst>
              <a:latin typeface="+mn-lt"/>
            </a:endParaRPr>
          </a:p>
        </p:txBody>
      </p:sp>
      <p:sp>
        <p:nvSpPr>
          <p:cNvPr id="18" name="Textplatzhalter 17"/>
          <p:cNvSpPr>
            <a:spLocks noGrp="1"/>
          </p:cNvSpPr>
          <p:nvPr>
            <p:ph type="body" sz="quarter" idx="10" hasCustomPrompt="1"/>
          </p:nvPr>
        </p:nvSpPr>
        <p:spPr>
          <a:xfrm>
            <a:off x="3448776" y="728998"/>
            <a:ext cx="3024000" cy="5798393"/>
          </a:xfrm>
          <a:prstGeom prst="rect">
            <a:avLst/>
          </a:prstGeom>
        </p:spPr>
        <p:txBody>
          <a:bodyPr/>
          <a:lstStyle>
            <a:lvl1pPr marL="0" indent="0" algn="ctr">
              <a:buNone/>
              <a:defRPr sz="1200" baseline="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de-DE" dirty="0" smtClean="0"/>
              <a:t>Hier die Teilnahmeinfos eintragen</a:t>
            </a:r>
            <a:endParaRPr lang="de-DE" dirty="0"/>
          </a:p>
        </p:txBody>
      </p:sp>
      <p:sp>
        <p:nvSpPr>
          <p:cNvPr id="22" name="Textfeld 21"/>
          <p:cNvSpPr txBox="1"/>
          <p:nvPr userDrawn="1"/>
        </p:nvSpPr>
        <p:spPr>
          <a:xfrm>
            <a:off x="6745592" y="742657"/>
            <a:ext cx="2167848" cy="830997"/>
          </a:xfrm>
          <a:prstGeom prst="rect">
            <a:avLst/>
          </a:prstGeom>
          <a:noFill/>
        </p:spPr>
        <p:txBody>
          <a:bodyPr wrap="square" rtlCol="0">
            <a:spAutoFit/>
          </a:bodyPr>
          <a:lstStyle/>
          <a:p>
            <a:r>
              <a:rPr lang="de-DE" sz="1200" b="1" dirty="0" smtClean="0">
                <a:solidFill>
                  <a:srgbClr val="008781"/>
                </a:solidFill>
                <a:latin typeface="+mn-lt"/>
              </a:rPr>
              <a:t>Kosten:</a:t>
            </a:r>
            <a:endParaRPr lang="de-DE" sz="1200" b="1" dirty="0" smtClean="0">
              <a:solidFill>
                <a:schemeClr val="tx1"/>
              </a:solidFill>
              <a:latin typeface="+mn-lt"/>
            </a:endParaRPr>
          </a:p>
          <a:p>
            <a:pPr>
              <a:lnSpc>
                <a:spcPct val="150000"/>
              </a:lnSpc>
            </a:pPr>
            <a:r>
              <a:rPr lang="de-DE" sz="1200" b="0" dirty="0" smtClean="0">
                <a:solidFill>
                  <a:schemeClr val="tx1"/>
                </a:solidFill>
                <a:latin typeface="+mn-lt"/>
              </a:rPr>
              <a:t>Teilnahmebeitrag</a:t>
            </a:r>
            <a:r>
              <a:rPr lang="de-DE" sz="1200" b="0" baseline="0" dirty="0" smtClean="0">
                <a:solidFill>
                  <a:schemeClr val="tx1"/>
                </a:solidFill>
                <a:latin typeface="+mn-lt"/>
              </a:rPr>
              <a:t> für Kälbchen</a:t>
            </a:r>
            <a:r>
              <a:rPr lang="de-DE" sz="1200" b="0" dirty="0" smtClean="0">
                <a:solidFill>
                  <a:schemeClr val="tx1"/>
                </a:solidFill>
                <a:latin typeface="+mn-lt"/>
              </a:rPr>
              <a:t>:</a:t>
            </a:r>
          </a:p>
          <a:p>
            <a:pPr>
              <a:lnSpc>
                <a:spcPct val="150000"/>
              </a:lnSpc>
            </a:pPr>
            <a:r>
              <a:rPr lang="de-DE" sz="1200" b="0" dirty="0" smtClean="0">
                <a:solidFill>
                  <a:schemeClr val="tx1"/>
                </a:solidFill>
                <a:latin typeface="+mn-lt"/>
              </a:rPr>
              <a:t>Beitrag</a:t>
            </a:r>
            <a:r>
              <a:rPr lang="de-DE" sz="1200" b="0" baseline="0" dirty="0" smtClean="0">
                <a:solidFill>
                  <a:schemeClr val="tx1"/>
                </a:solidFill>
                <a:latin typeface="+mn-lt"/>
              </a:rPr>
              <a:t> für Nicht-Kälbchen:</a:t>
            </a:r>
            <a:endParaRPr lang="de-DE" sz="1200" b="0" dirty="0" smtClean="0">
              <a:solidFill>
                <a:srgbClr val="008781"/>
              </a:solidFill>
              <a:latin typeface="+mn-lt"/>
            </a:endParaRPr>
          </a:p>
        </p:txBody>
      </p:sp>
      <p:sp>
        <p:nvSpPr>
          <p:cNvPr id="24" name="Textplatzhalter 23"/>
          <p:cNvSpPr>
            <a:spLocks noGrp="1"/>
          </p:cNvSpPr>
          <p:nvPr>
            <p:ph type="body" sz="quarter" idx="11" hasCustomPrompt="1"/>
          </p:nvPr>
        </p:nvSpPr>
        <p:spPr>
          <a:xfrm>
            <a:off x="8964000" y="995510"/>
            <a:ext cx="540000" cy="215900"/>
          </a:xfrm>
          <a:prstGeom prst="rect">
            <a:avLst/>
          </a:prstGeom>
        </p:spPr>
        <p:txBody>
          <a:bodyPr/>
          <a:lstStyle>
            <a:lvl1pPr marL="0" indent="0" algn="r">
              <a:buNone/>
              <a:defRPr sz="1200"/>
            </a:lvl1pPr>
          </a:lstStyle>
          <a:p>
            <a:pPr lvl="0"/>
            <a:r>
              <a:rPr lang="de-DE" dirty="0" smtClean="0"/>
              <a:t>130 €</a:t>
            </a:r>
            <a:endParaRPr lang="de-DE" dirty="0"/>
          </a:p>
        </p:txBody>
      </p:sp>
      <p:sp>
        <p:nvSpPr>
          <p:cNvPr id="25" name="Textplatzhalter 23"/>
          <p:cNvSpPr>
            <a:spLocks noGrp="1"/>
          </p:cNvSpPr>
          <p:nvPr>
            <p:ph type="body" sz="quarter" idx="12" hasCustomPrompt="1"/>
          </p:nvPr>
        </p:nvSpPr>
        <p:spPr>
          <a:xfrm>
            <a:off x="8964000" y="1268760"/>
            <a:ext cx="540000" cy="215900"/>
          </a:xfrm>
          <a:prstGeom prst="rect">
            <a:avLst/>
          </a:prstGeom>
        </p:spPr>
        <p:txBody>
          <a:bodyPr/>
          <a:lstStyle>
            <a:lvl1pPr marL="0" indent="0" algn="r">
              <a:buNone/>
              <a:defRPr sz="1200"/>
            </a:lvl1pPr>
          </a:lstStyle>
          <a:p>
            <a:pPr lvl="0"/>
            <a:r>
              <a:rPr lang="de-DE" dirty="0" smtClean="0"/>
              <a:t>140 €</a:t>
            </a:r>
            <a:endParaRPr lang="de-DE" dirty="0"/>
          </a:p>
        </p:txBody>
      </p:sp>
      <p:sp>
        <p:nvSpPr>
          <p:cNvPr id="26" name="Textfeld 25"/>
          <p:cNvSpPr txBox="1"/>
          <p:nvPr userDrawn="1"/>
        </p:nvSpPr>
        <p:spPr>
          <a:xfrm>
            <a:off x="6710815" y="1772816"/>
            <a:ext cx="3024000" cy="276999"/>
          </a:xfrm>
          <a:prstGeom prst="rect">
            <a:avLst/>
          </a:prstGeom>
          <a:noFill/>
        </p:spPr>
        <p:txBody>
          <a:bodyPr wrap="square" rtlCol="0">
            <a:spAutoFit/>
          </a:bodyPr>
          <a:lstStyle/>
          <a:p>
            <a:r>
              <a:rPr lang="de-DE" sz="1200" b="1" dirty="0" smtClean="0">
                <a:solidFill>
                  <a:srgbClr val="008781"/>
                </a:solidFill>
                <a:latin typeface="+mn-lt"/>
              </a:rPr>
              <a:t>Teilnahmevoraussetzung</a:t>
            </a:r>
            <a:r>
              <a:rPr lang="de-DE" sz="1200" b="1" dirty="0" smtClean="0">
                <a:solidFill>
                  <a:srgbClr val="008781"/>
                </a:solidFill>
                <a:latin typeface="+mn-lt"/>
              </a:rPr>
              <a:t>:</a:t>
            </a:r>
            <a:endParaRPr lang="de-DE" sz="1200" b="1" dirty="0" smtClean="0">
              <a:solidFill>
                <a:srgbClr val="008781"/>
              </a:solidFill>
              <a:latin typeface="+mn-lt"/>
            </a:endParaRPr>
          </a:p>
        </p:txBody>
      </p:sp>
      <p:sp>
        <p:nvSpPr>
          <p:cNvPr id="27" name="Textfeld 26"/>
          <p:cNvSpPr txBox="1"/>
          <p:nvPr userDrawn="1"/>
        </p:nvSpPr>
        <p:spPr>
          <a:xfrm>
            <a:off x="6745592" y="2780928"/>
            <a:ext cx="3024000" cy="2215991"/>
          </a:xfrm>
          <a:prstGeom prst="rect">
            <a:avLst/>
          </a:prstGeom>
          <a:noFill/>
        </p:spPr>
        <p:txBody>
          <a:bodyPr wrap="square" rtlCol="0">
            <a:spAutoFit/>
          </a:bodyPr>
          <a:lstStyle/>
          <a:p>
            <a:r>
              <a:rPr lang="de-DE" sz="1200" b="1" dirty="0" smtClean="0">
                <a:solidFill>
                  <a:srgbClr val="008781"/>
                </a:solidFill>
                <a:latin typeface="+mn-lt"/>
              </a:rPr>
              <a:t>Anmeldungsabgabe:</a:t>
            </a:r>
          </a:p>
          <a:p>
            <a:pPr marL="0" marR="0" indent="0" algn="l" defTabSz="912813" rtl="0" eaLnBrk="1" fontAlgn="base" latinLnBrk="0" hangingPunct="1">
              <a:lnSpc>
                <a:spcPct val="150000"/>
              </a:lnSpc>
              <a:spcBef>
                <a:spcPct val="0"/>
              </a:spcBef>
              <a:spcAft>
                <a:spcPct val="0"/>
              </a:spcAft>
              <a:buClrTx/>
              <a:buSzTx/>
              <a:buFontTx/>
              <a:buNone/>
              <a:tabLst/>
              <a:defRPr/>
            </a:pPr>
            <a:r>
              <a:rPr lang="de-DE" altLang="de-DE" sz="1200" dirty="0" smtClean="0">
                <a:latin typeface="+mn-lt"/>
              </a:rPr>
              <a:t>Abgeben könnt ihr die Anmeldungen </a:t>
            </a:r>
            <a:r>
              <a:rPr lang="de-DE" altLang="de-DE" sz="1200" dirty="0" smtClean="0">
                <a:latin typeface="+mn-lt"/>
              </a:rPr>
              <a:t>per Mail an die aufgeführten Ansprechpartner</a:t>
            </a:r>
          </a:p>
          <a:p>
            <a:pPr marL="0" marR="0" indent="0" algn="l" defTabSz="912813" rtl="0" eaLnBrk="1" fontAlgn="base" latinLnBrk="0" hangingPunct="1">
              <a:lnSpc>
                <a:spcPct val="150000"/>
              </a:lnSpc>
              <a:spcBef>
                <a:spcPct val="0"/>
              </a:spcBef>
              <a:spcAft>
                <a:spcPct val="0"/>
              </a:spcAft>
              <a:buClrTx/>
              <a:buSzTx/>
              <a:buFontTx/>
              <a:buNone/>
              <a:tabLst/>
              <a:defRPr/>
            </a:pPr>
            <a:endParaRPr lang="de-DE" altLang="de-DE" sz="1200" dirty="0" smtClean="0">
              <a:latin typeface="+mn-lt"/>
            </a:endParaRPr>
          </a:p>
          <a:p>
            <a:pPr marL="0" marR="0" indent="0" algn="l" defTabSz="912813" rtl="0" eaLnBrk="1" fontAlgn="base" latinLnBrk="0" hangingPunct="1">
              <a:lnSpc>
                <a:spcPct val="150000"/>
              </a:lnSpc>
              <a:spcBef>
                <a:spcPct val="0"/>
              </a:spcBef>
              <a:spcAft>
                <a:spcPct val="0"/>
              </a:spcAft>
              <a:buClrTx/>
              <a:buSzTx/>
              <a:buFontTx/>
              <a:buNone/>
              <a:tabLst/>
              <a:defRPr/>
            </a:pPr>
            <a:endParaRPr lang="de-DE" altLang="de-DE" sz="1200" dirty="0" smtClean="0">
              <a:latin typeface="+mn-lt"/>
            </a:endParaRPr>
          </a:p>
          <a:p>
            <a:pPr marL="0" marR="0" indent="0" algn="l" defTabSz="912813" rtl="0" eaLnBrk="1" fontAlgn="base" latinLnBrk="0" hangingPunct="1">
              <a:lnSpc>
                <a:spcPct val="150000"/>
              </a:lnSpc>
              <a:spcBef>
                <a:spcPct val="0"/>
              </a:spcBef>
              <a:spcAft>
                <a:spcPct val="0"/>
              </a:spcAft>
              <a:buClrTx/>
              <a:buSzTx/>
              <a:buFontTx/>
              <a:buNone/>
              <a:tabLst/>
              <a:defRPr/>
            </a:pPr>
            <a:endParaRPr lang="de-DE" altLang="de-DE" sz="1200" dirty="0" smtClean="0">
              <a:latin typeface="+mn-lt"/>
            </a:endParaRPr>
          </a:p>
          <a:p>
            <a:pPr marL="0" marR="0" indent="0" algn="l" defTabSz="912813" rtl="0" eaLnBrk="1" fontAlgn="base" latinLnBrk="0" hangingPunct="1">
              <a:lnSpc>
                <a:spcPct val="150000"/>
              </a:lnSpc>
              <a:spcBef>
                <a:spcPct val="0"/>
              </a:spcBef>
              <a:spcAft>
                <a:spcPct val="0"/>
              </a:spcAft>
              <a:buClrTx/>
              <a:buSzTx/>
              <a:buFontTx/>
              <a:buNone/>
              <a:tabLst/>
              <a:defRPr/>
            </a:pPr>
            <a:r>
              <a:rPr lang="de-DE" altLang="de-DE" sz="1200" dirty="0" smtClean="0">
                <a:latin typeface="+mn-lt"/>
              </a:rPr>
              <a:t> </a:t>
            </a:r>
          </a:p>
          <a:p>
            <a:pPr marL="0" marR="0" indent="0" algn="l" defTabSz="912813" rtl="0" eaLnBrk="1" fontAlgn="base" latinLnBrk="0" hangingPunct="1">
              <a:lnSpc>
                <a:spcPct val="150000"/>
              </a:lnSpc>
              <a:spcBef>
                <a:spcPct val="0"/>
              </a:spcBef>
              <a:spcAft>
                <a:spcPct val="0"/>
              </a:spcAft>
              <a:buClrTx/>
              <a:buSzTx/>
              <a:buFontTx/>
              <a:buNone/>
              <a:tabLst/>
              <a:defRPr/>
            </a:pPr>
            <a:r>
              <a:rPr lang="de-DE" altLang="de-DE" sz="1200" dirty="0" smtClean="0">
                <a:latin typeface="+mn-lt"/>
              </a:rPr>
              <a:t>oder bei </a:t>
            </a:r>
            <a:r>
              <a:rPr lang="de-DE" altLang="de-DE" sz="1200" dirty="0" smtClean="0">
                <a:latin typeface="+mn-lt"/>
              </a:rPr>
              <a:t>dem Leiter eures Vertrauens.</a:t>
            </a:r>
          </a:p>
        </p:txBody>
      </p:sp>
      <p:sp>
        <p:nvSpPr>
          <p:cNvPr id="33" name="Textfeld 32"/>
          <p:cNvSpPr txBox="1"/>
          <p:nvPr userDrawn="1"/>
        </p:nvSpPr>
        <p:spPr>
          <a:xfrm>
            <a:off x="6760400" y="5881061"/>
            <a:ext cx="3024000" cy="646331"/>
          </a:xfrm>
          <a:prstGeom prst="rect">
            <a:avLst/>
          </a:prstGeom>
          <a:noFill/>
        </p:spPr>
        <p:txBody>
          <a:bodyPr wrap="square" rtlCol="0">
            <a:spAutoFit/>
          </a:bodyPr>
          <a:lstStyle/>
          <a:p>
            <a:pPr hangingPunct="0"/>
            <a:r>
              <a:rPr lang="de-DE" sz="1200" b="1" kern="1200" dirty="0" smtClean="0">
                <a:solidFill>
                  <a:schemeClr val="tx1"/>
                </a:solidFill>
                <a:latin typeface="+mn-lt"/>
                <a:ea typeface="+mn-ea"/>
                <a:cs typeface="+mn-cs"/>
              </a:rPr>
              <a:t>Raiffeisenbank Kürten-Odenthal eG</a:t>
            </a:r>
          </a:p>
          <a:p>
            <a:pPr hangingPunct="0"/>
            <a:r>
              <a:rPr lang="de-DE" sz="1200" b="1" kern="1200" dirty="0" smtClean="0">
                <a:solidFill>
                  <a:schemeClr val="tx1"/>
                </a:solidFill>
                <a:latin typeface="+mn-lt"/>
                <a:ea typeface="+mn-ea"/>
                <a:cs typeface="+mn-cs"/>
              </a:rPr>
              <a:t>IBAN: </a:t>
            </a:r>
            <a:r>
              <a:rPr lang="de-DE" sz="1200" kern="1200" dirty="0" smtClean="0">
                <a:solidFill>
                  <a:schemeClr val="tx1"/>
                </a:solidFill>
                <a:latin typeface="+mn-lt"/>
                <a:ea typeface="+mn-ea"/>
                <a:cs typeface="+mn-cs"/>
              </a:rPr>
              <a:t>DE83 3706 9125 0305 7620 24</a:t>
            </a:r>
          </a:p>
          <a:p>
            <a:pPr hangingPunct="0"/>
            <a:r>
              <a:rPr lang="de-DE" sz="1200" b="1" kern="1200" dirty="0" smtClean="0">
                <a:solidFill>
                  <a:schemeClr val="tx1"/>
                </a:solidFill>
                <a:latin typeface="+mn-lt"/>
                <a:ea typeface="+mn-ea"/>
                <a:cs typeface="+mn-cs"/>
              </a:rPr>
              <a:t>BIC: </a:t>
            </a:r>
            <a:r>
              <a:rPr lang="de-DE" sz="1200" kern="1200" dirty="0" smtClean="0">
                <a:solidFill>
                  <a:schemeClr val="tx1"/>
                </a:solidFill>
                <a:latin typeface="+mn-lt"/>
                <a:ea typeface="+mn-ea"/>
                <a:cs typeface="+mn-cs"/>
              </a:rPr>
              <a:t>GENODED1RKO</a:t>
            </a:r>
          </a:p>
        </p:txBody>
      </p:sp>
      <p:sp>
        <p:nvSpPr>
          <p:cNvPr id="35" name="Rechteck 34"/>
          <p:cNvSpPr/>
          <p:nvPr userDrawn="1"/>
        </p:nvSpPr>
        <p:spPr>
          <a:xfrm>
            <a:off x="6745592" y="5388024"/>
            <a:ext cx="3160408" cy="461665"/>
          </a:xfrm>
          <a:prstGeom prst="rect">
            <a:avLst/>
          </a:prstGeom>
        </p:spPr>
        <p:txBody>
          <a:bodyPr wrap="square">
            <a:spAutoFit/>
          </a:bodyPr>
          <a:lstStyle/>
          <a:p>
            <a:r>
              <a:rPr lang="de-DE" sz="1200" kern="1200" dirty="0" smtClean="0">
                <a:solidFill>
                  <a:schemeClr val="tx1"/>
                </a:solidFill>
                <a:effectLst/>
                <a:latin typeface="+mn-lt"/>
                <a:ea typeface="+mn-ea"/>
                <a:cs typeface="+mn-cs"/>
              </a:rPr>
              <a:t>Die</a:t>
            </a:r>
            <a:r>
              <a:rPr lang="de-DE" sz="1200" kern="1200" baseline="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Anmeldung wird erst mit der</a:t>
            </a:r>
            <a:r>
              <a:rPr lang="de-DE" sz="1200" kern="1200" baseline="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Überweisung</a:t>
            </a:r>
            <a:r>
              <a:rPr lang="de-DE" sz="1200" kern="1200" baseline="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des Teilnehmerbeitrags auf unser Konto</a:t>
            </a:r>
            <a:r>
              <a:rPr lang="de-DE" sz="1200" kern="1200" baseline="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gültig:</a:t>
            </a:r>
            <a:endParaRPr lang="de-DE" sz="1200" kern="1200" dirty="0">
              <a:solidFill>
                <a:schemeClr val="tx1"/>
              </a:solidFill>
              <a:effectLst/>
              <a:latin typeface="+mn-lt"/>
              <a:ea typeface="+mn-ea"/>
              <a:cs typeface="+mn-cs"/>
            </a:endParaRPr>
          </a:p>
        </p:txBody>
      </p:sp>
      <p:sp>
        <p:nvSpPr>
          <p:cNvPr id="38" name="Textfeld 37"/>
          <p:cNvSpPr txBox="1"/>
          <p:nvPr userDrawn="1"/>
        </p:nvSpPr>
        <p:spPr>
          <a:xfrm>
            <a:off x="6745592" y="5095339"/>
            <a:ext cx="1689001" cy="276999"/>
          </a:xfrm>
          <a:prstGeom prst="rect">
            <a:avLst/>
          </a:prstGeom>
          <a:noFill/>
        </p:spPr>
        <p:txBody>
          <a:bodyPr wrap="square" rtlCol="0">
            <a:spAutoFit/>
          </a:bodyPr>
          <a:lstStyle/>
          <a:p>
            <a:r>
              <a:rPr lang="de-DE" sz="1200" b="1" dirty="0" smtClean="0">
                <a:solidFill>
                  <a:srgbClr val="008781"/>
                </a:solidFill>
                <a:latin typeface="+mn-lt"/>
              </a:rPr>
              <a:t>Anmeldeschluss</a:t>
            </a:r>
            <a:r>
              <a:rPr lang="de-DE" sz="1200" b="1" baseline="0" dirty="0" smtClean="0">
                <a:solidFill>
                  <a:srgbClr val="008781"/>
                </a:solidFill>
                <a:latin typeface="+mn-lt"/>
              </a:rPr>
              <a:t> ist am</a:t>
            </a:r>
            <a:endParaRPr lang="de-DE" sz="1200" b="1" dirty="0">
              <a:solidFill>
                <a:srgbClr val="008781"/>
              </a:solidFill>
              <a:latin typeface="+mn-lt"/>
            </a:endParaRPr>
          </a:p>
        </p:txBody>
      </p:sp>
      <p:sp>
        <p:nvSpPr>
          <p:cNvPr id="40" name="Inhaltsplatzhalter 39"/>
          <p:cNvSpPr>
            <a:spLocks noGrp="1"/>
          </p:cNvSpPr>
          <p:nvPr>
            <p:ph sz="quarter" idx="13" hasCustomPrompt="1"/>
          </p:nvPr>
        </p:nvSpPr>
        <p:spPr>
          <a:xfrm>
            <a:off x="8334518" y="5110067"/>
            <a:ext cx="1306512" cy="587285"/>
          </a:xfrm>
          <a:prstGeom prst="rect">
            <a:avLst/>
          </a:prstGeom>
        </p:spPr>
        <p:txBody>
          <a:bodyPr/>
          <a:lstStyle>
            <a:lvl1pPr marL="0" indent="0">
              <a:buNone/>
              <a:defRPr sz="1200" b="1">
                <a:solidFill>
                  <a:srgbClr val="008781"/>
                </a:solidFill>
              </a:defRPr>
            </a:lvl1pPr>
          </a:lstStyle>
          <a:p>
            <a:pPr lvl="0"/>
            <a:r>
              <a:rPr lang="de-DE" b="1" dirty="0" smtClean="0"/>
              <a:t>24.06.2022</a:t>
            </a:r>
            <a:endParaRPr lang="de-DE" dirty="0"/>
          </a:p>
        </p:txBody>
      </p:sp>
      <p:cxnSp>
        <p:nvCxnSpPr>
          <p:cNvPr id="21" name="Gerade Verbindung 20"/>
          <p:cNvCxnSpPr/>
          <p:nvPr userDrawn="1"/>
        </p:nvCxnSpPr>
        <p:spPr>
          <a:xfrm>
            <a:off x="6613441" y="0"/>
            <a:ext cx="0" cy="180000"/>
          </a:xfrm>
          <a:prstGeom prst="line">
            <a:avLst/>
          </a:prstGeom>
          <a:ln>
            <a:solidFill>
              <a:srgbClr val="008781"/>
            </a:solidFill>
          </a:ln>
        </p:spPr>
        <p:style>
          <a:lnRef idx="1">
            <a:schemeClr val="dk1"/>
          </a:lnRef>
          <a:fillRef idx="0">
            <a:schemeClr val="dk1"/>
          </a:fillRef>
          <a:effectRef idx="0">
            <a:schemeClr val="dk1"/>
          </a:effectRef>
          <a:fontRef idx="minor">
            <a:schemeClr val="tx1"/>
          </a:fontRef>
        </p:style>
      </p:cxnSp>
      <p:cxnSp>
        <p:nvCxnSpPr>
          <p:cNvPr id="23" name="Gerade Verbindung 22"/>
          <p:cNvCxnSpPr/>
          <p:nvPr userDrawn="1"/>
        </p:nvCxnSpPr>
        <p:spPr>
          <a:xfrm>
            <a:off x="6613441" y="6678000"/>
            <a:ext cx="0" cy="180000"/>
          </a:xfrm>
          <a:prstGeom prst="line">
            <a:avLst/>
          </a:prstGeom>
          <a:ln>
            <a:solidFill>
              <a:srgbClr val="008781"/>
            </a:solidFill>
          </a:ln>
        </p:spPr>
        <p:style>
          <a:lnRef idx="1">
            <a:schemeClr val="dk1"/>
          </a:lnRef>
          <a:fillRef idx="0">
            <a:schemeClr val="dk1"/>
          </a:fillRef>
          <a:effectRef idx="0">
            <a:schemeClr val="dk1"/>
          </a:effectRef>
          <a:fontRef idx="minor">
            <a:schemeClr val="tx1"/>
          </a:fontRef>
        </p:style>
      </p:cxnSp>
      <p:pic>
        <p:nvPicPr>
          <p:cNvPr id="2" name="Grafik 1"/>
          <p:cNvPicPr>
            <a:picLocks noChangeAspect="1"/>
          </p:cNvPicPr>
          <p:nvPr userDrawn="1"/>
        </p:nvPicPr>
        <p:blipFill>
          <a:blip r:embed="rId2"/>
          <a:stretch>
            <a:fillRect/>
          </a:stretch>
        </p:blipFill>
        <p:spPr>
          <a:xfrm>
            <a:off x="261733" y="4116139"/>
            <a:ext cx="2724150" cy="1733550"/>
          </a:xfrm>
          <a:prstGeom prst="rect">
            <a:avLst/>
          </a:prstGeom>
        </p:spPr>
      </p:pic>
      <p:sp>
        <p:nvSpPr>
          <p:cNvPr id="28" name="Inhaltsplatzhalter 39"/>
          <p:cNvSpPr>
            <a:spLocks noGrp="1"/>
          </p:cNvSpPr>
          <p:nvPr>
            <p:ph sz="quarter" idx="14"/>
          </p:nvPr>
        </p:nvSpPr>
        <p:spPr>
          <a:xfrm>
            <a:off x="6791646" y="2121498"/>
            <a:ext cx="2712354" cy="587285"/>
          </a:xfrm>
          <a:prstGeom prst="rect">
            <a:avLst/>
          </a:prstGeom>
        </p:spPr>
        <p:txBody>
          <a:bodyPr/>
          <a:lstStyle>
            <a:lvl1pPr marL="0" indent="0">
              <a:buNone/>
              <a:defRPr sz="1200" b="0">
                <a:solidFill>
                  <a:schemeClr val="tx1"/>
                </a:solidFill>
              </a:defRPr>
            </a:lvl1pPr>
          </a:lstStyle>
          <a:p>
            <a:pPr lvl="0"/>
            <a:endParaRPr lang="de-DE" dirty="0"/>
          </a:p>
        </p:txBody>
      </p:sp>
    </p:spTree>
    <p:extLst>
      <p:ext uri="{BB962C8B-B14F-4D97-AF65-F5344CB8AC3E}">
        <p14:creationId xmlns:p14="http://schemas.microsoft.com/office/powerpoint/2010/main" val="322917824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27" name="Picture 5"/>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bwMode="auto">
          <a:xfrm>
            <a:off x="6614565" y="260648"/>
            <a:ext cx="3302000"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95038" y="747219"/>
            <a:ext cx="2880000" cy="5944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6612186" y="1530000"/>
            <a:ext cx="3302918" cy="53280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platzhalter 15"/>
          <p:cNvSpPr>
            <a:spLocks noGrp="1"/>
          </p:cNvSpPr>
          <p:nvPr>
            <p:ph type="body" sz="quarter" idx="11" hasCustomPrompt="1"/>
          </p:nvPr>
        </p:nvSpPr>
        <p:spPr>
          <a:xfrm>
            <a:off x="6769126" y="2700000"/>
            <a:ext cx="3024336" cy="1008000"/>
          </a:xfrm>
          <a:prstGeom prst="rect">
            <a:avLst/>
          </a:prstGeom>
        </p:spPr>
        <p:txBody>
          <a:bodyPr anchor="ctr"/>
          <a:lstStyle>
            <a:lvl1pPr marL="0" indent="0" algn="ctr">
              <a:buNone/>
              <a:defRPr b="1">
                <a:solidFill>
                  <a:srgbClr val="111111"/>
                </a:solidFill>
                <a:effectLst>
                  <a:outerShdw blurRad="38100" dist="38100" dir="2700000" algn="tl">
                    <a:srgbClr val="000000">
                      <a:alpha val="43137"/>
                    </a:srgbClr>
                  </a:outerShdw>
                </a:effectLst>
              </a:defRPr>
            </a:lvl1pPr>
            <a:lvl2pPr algn="ctr">
              <a:defRPr/>
            </a:lvl2pPr>
            <a:lvl3pPr algn="ctr">
              <a:defRPr/>
            </a:lvl3pPr>
            <a:lvl4pPr algn="ctr">
              <a:defRPr/>
            </a:lvl4pPr>
            <a:lvl5pPr algn="ctr">
              <a:defRPr/>
            </a:lvl5pPr>
          </a:lstStyle>
          <a:p>
            <a:pPr lvl="0"/>
            <a:r>
              <a:rPr lang="de-DE" dirty="0" smtClean="0"/>
              <a:t>TITEL</a:t>
            </a:r>
            <a:endParaRPr lang="de-DE" dirty="0"/>
          </a:p>
        </p:txBody>
      </p:sp>
      <p:sp>
        <p:nvSpPr>
          <p:cNvPr id="18" name="Textplatzhalter 17"/>
          <p:cNvSpPr>
            <a:spLocks noGrp="1"/>
          </p:cNvSpPr>
          <p:nvPr>
            <p:ph type="body" sz="quarter" idx="12" hasCustomPrompt="1"/>
          </p:nvPr>
        </p:nvSpPr>
        <p:spPr>
          <a:xfrm>
            <a:off x="6769462" y="3905783"/>
            <a:ext cx="3024000" cy="360000"/>
          </a:xfrm>
          <a:prstGeom prst="rect">
            <a:avLst/>
          </a:prstGeom>
        </p:spPr>
        <p:txBody>
          <a:bodyPr anchor="ctr"/>
          <a:lstStyle>
            <a:lvl1pPr marL="0" indent="0" algn="ctr">
              <a:buNone/>
              <a:defRPr sz="2400" b="1" cap="none" spc="0">
                <a:ln w="12700">
                  <a:solidFill>
                    <a:schemeClr val="bg1"/>
                  </a:solidFill>
                  <a:prstDash val="solid"/>
                </a:ln>
                <a:solidFill>
                  <a:srgbClr val="111111"/>
                </a:solidFill>
                <a:effectLst>
                  <a:outerShdw blurRad="50800" dist="38100" dir="5400000" algn="t" rotWithShape="0">
                    <a:prstClr val="black">
                      <a:alpha val="40000"/>
                    </a:prstClr>
                  </a:outerShdw>
                </a:effectLs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de-DE" dirty="0" smtClean="0"/>
              <a:t>Datum</a:t>
            </a:r>
            <a:endParaRPr lang="de-DE" dirty="0"/>
          </a:p>
        </p:txBody>
      </p:sp>
      <p:sp>
        <p:nvSpPr>
          <p:cNvPr id="21" name="Textplatzhalter 17"/>
          <p:cNvSpPr>
            <a:spLocks noGrp="1"/>
          </p:cNvSpPr>
          <p:nvPr>
            <p:ph type="body" sz="quarter" idx="13" hasCustomPrompt="1"/>
          </p:nvPr>
        </p:nvSpPr>
        <p:spPr>
          <a:xfrm>
            <a:off x="6769462" y="4283566"/>
            <a:ext cx="3024000" cy="360000"/>
          </a:xfrm>
          <a:prstGeom prst="rect">
            <a:avLst/>
          </a:prstGeom>
        </p:spPr>
        <p:txBody>
          <a:bodyPr anchor="ctr"/>
          <a:lstStyle>
            <a:lvl1pPr marL="0" indent="0" algn="ctr">
              <a:buNone/>
              <a:defRPr sz="2400" b="1" cap="none" spc="0">
                <a:ln w="12700">
                  <a:solidFill>
                    <a:schemeClr val="bg1"/>
                  </a:solidFill>
                  <a:prstDash val="solid"/>
                </a:ln>
                <a:solidFill>
                  <a:srgbClr val="111111"/>
                </a:solidFill>
                <a:effectLst>
                  <a:outerShdw blurRad="50800" dist="38100" dir="5400000" algn="t" rotWithShape="0">
                    <a:prstClr val="black">
                      <a:alpha val="40000"/>
                    </a:prstClr>
                  </a:outerShdw>
                </a:effectLs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de-DE" dirty="0" smtClean="0"/>
              <a:t>Uhrzeit</a:t>
            </a:r>
            <a:endParaRPr lang="de-DE" dirty="0"/>
          </a:p>
        </p:txBody>
      </p:sp>
      <p:sp>
        <p:nvSpPr>
          <p:cNvPr id="22" name="Textplatzhalter 17"/>
          <p:cNvSpPr>
            <a:spLocks noGrp="1"/>
          </p:cNvSpPr>
          <p:nvPr>
            <p:ph type="body" sz="quarter" idx="14" hasCustomPrompt="1"/>
          </p:nvPr>
        </p:nvSpPr>
        <p:spPr>
          <a:xfrm>
            <a:off x="6769462" y="4661566"/>
            <a:ext cx="3024000" cy="360000"/>
          </a:xfrm>
          <a:prstGeom prst="rect">
            <a:avLst/>
          </a:prstGeom>
        </p:spPr>
        <p:txBody>
          <a:bodyPr anchor="ctr"/>
          <a:lstStyle>
            <a:lvl1pPr marL="0" indent="0" algn="ctr">
              <a:buNone/>
              <a:defRPr sz="2400" b="1" cap="none" spc="0">
                <a:ln w="12700">
                  <a:solidFill>
                    <a:schemeClr val="bg1"/>
                  </a:solidFill>
                  <a:prstDash val="solid"/>
                </a:ln>
                <a:solidFill>
                  <a:srgbClr val="111111"/>
                </a:solidFill>
                <a:effectLst>
                  <a:outerShdw blurRad="50800" dist="38100" dir="5400000" algn="t" rotWithShape="0">
                    <a:prstClr val="black">
                      <a:alpha val="40000"/>
                    </a:prstClr>
                  </a:outerShdw>
                </a:effectLs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de-DE" dirty="0" smtClean="0"/>
              <a:t>Ort</a:t>
            </a:r>
            <a:endParaRPr lang="de-DE" dirty="0"/>
          </a:p>
        </p:txBody>
      </p:sp>
      <p:sp>
        <p:nvSpPr>
          <p:cNvPr id="19" name="Textfeld 18"/>
          <p:cNvSpPr txBox="1"/>
          <p:nvPr userDrawn="1"/>
        </p:nvSpPr>
        <p:spPr>
          <a:xfrm>
            <a:off x="7914804" y="5085184"/>
            <a:ext cx="1878658" cy="323165"/>
          </a:xfrm>
          <a:prstGeom prst="rect">
            <a:avLst/>
          </a:prstGeom>
          <a:noFill/>
        </p:spPr>
        <p:txBody>
          <a:bodyPr wrap="square" rtlCol="0">
            <a:spAutoFit/>
          </a:bodyPr>
          <a:lstStyle/>
          <a:p>
            <a:r>
              <a:rPr lang="de-DE" sz="1500" u="none" dirty="0" smtClean="0">
                <a:solidFill>
                  <a:srgbClr val="111111"/>
                </a:solidFill>
                <a:effectLst>
                  <a:outerShdw blurRad="38100" dist="38100" dir="2700000" algn="tl">
                    <a:srgbClr val="000000">
                      <a:alpha val="43137"/>
                    </a:srgbClr>
                  </a:outerShdw>
                </a:effectLst>
              </a:rPr>
              <a:t>Ansprechpartner:</a:t>
            </a:r>
            <a:endParaRPr lang="de-DE" sz="1500" u="none" dirty="0">
              <a:solidFill>
                <a:srgbClr val="111111"/>
              </a:solidFill>
              <a:effectLst>
                <a:outerShdw blurRad="38100" dist="38100" dir="2700000" algn="tl">
                  <a:srgbClr val="000000">
                    <a:alpha val="43137"/>
                  </a:srgbClr>
                </a:outerShdw>
              </a:effectLst>
            </a:endParaRPr>
          </a:p>
        </p:txBody>
      </p:sp>
      <p:sp>
        <p:nvSpPr>
          <p:cNvPr id="20" name="Textfeld 19"/>
          <p:cNvSpPr txBox="1"/>
          <p:nvPr userDrawn="1"/>
        </p:nvSpPr>
        <p:spPr>
          <a:xfrm>
            <a:off x="7905329" y="6308819"/>
            <a:ext cx="1878658" cy="461665"/>
          </a:xfrm>
          <a:prstGeom prst="rect">
            <a:avLst/>
          </a:prstGeom>
          <a:noFill/>
        </p:spPr>
        <p:txBody>
          <a:bodyPr wrap="square" rtlCol="0">
            <a:spAutoFit/>
          </a:bodyPr>
          <a:lstStyle/>
          <a:p>
            <a:r>
              <a:rPr lang="de-DE" sz="1200" dirty="0" smtClean="0">
                <a:solidFill>
                  <a:srgbClr val="111111"/>
                </a:solidFill>
              </a:rPr>
              <a:t>Weiter Infos:</a:t>
            </a:r>
            <a:br>
              <a:rPr lang="de-DE" sz="1200" dirty="0" smtClean="0">
                <a:solidFill>
                  <a:srgbClr val="111111"/>
                </a:solidFill>
              </a:rPr>
            </a:br>
            <a:r>
              <a:rPr lang="de-DE" sz="1200" b="1" dirty="0" smtClean="0">
                <a:solidFill>
                  <a:srgbClr val="111111"/>
                </a:solidFill>
                <a:effectLst>
                  <a:outerShdw blurRad="38100" dist="38100" dir="2700000" algn="tl">
                    <a:srgbClr val="000000">
                      <a:alpha val="43137"/>
                    </a:srgbClr>
                  </a:outerShdw>
                </a:effectLst>
              </a:rPr>
              <a:t>www.KLJB-Bechen.de</a:t>
            </a:r>
            <a:endParaRPr lang="de-DE" sz="1200" b="1" dirty="0">
              <a:solidFill>
                <a:srgbClr val="111111"/>
              </a:solidFill>
              <a:effectLst>
                <a:outerShdw blurRad="38100" dist="38100" dir="2700000" algn="tl">
                  <a:srgbClr val="000000">
                    <a:alpha val="43137"/>
                  </a:srgbClr>
                </a:outerShdw>
              </a:effectLst>
            </a:endParaRPr>
          </a:p>
        </p:txBody>
      </p:sp>
      <p:sp>
        <p:nvSpPr>
          <p:cNvPr id="26" name="Textplatzhalter 25"/>
          <p:cNvSpPr>
            <a:spLocks noGrp="1"/>
          </p:cNvSpPr>
          <p:nvPr>
            <p:ph type="body" sz="quarter" idx="15" hasCustomPrompt="1"/>
          </p:nvPr>
        </p:nvSpPr>
        <p:spPr>
          <a:xfrm>
            <a:off x="8217987" y="5373310"/>
            <a:ext cx="1566000" cy="935509"/>
          </a:xfrm>
          <a:prstGeom prst="rect">
            <a:avLst/>
          </a:prstGeom>
        </p:spPr>
        <p:txBody>
          <a:bodyPr/>
          <a:lstStyle>
            <a:lvl1pPr marL="0" indent="0" algn="l">
              <a:buNone/>
              <a:defRPr sz="1050" baseline="0">
                <a:solidFill>
                  <a:srgbClr val="111111"/>
                </a:solidFill>
              </a:defRPr>
            </a:lvl1pPr>
          </a:lstStyle>
          <a:p>
            <a:pPr lvl="0"/>
            <a:r>
              <a:rPr lang="de-DE" dirty="0" smtClean="0"/>
              <a:t>Hier Ansprechpartner eintragen</a:t>
            </a:r>
            <a:endParaRPr lang="de-DE" dirty="0"/>
          </a:p>
        </p:txBody>
      </p:sp>
      <p:sp>
        <p:nvSpPr>
          <p:cNvPr id="31" name="Textfeld 30"/>
          <p:cNvSpPr txBox="1"/>
          <p:nvPr userDrawn="1"/>
        </p:nvSpPr>
        <p:spPr>
          <a:xfrm>
            <a:off x="-13370" y="153888"/>
            <a:ext cx="3296816" cy="430887"/>
          </a:xfrm>
          <a:prstGeom prst="rect">
            <a:avLst/>
          </a:prstGeom>
          <a:noFill/>
        </p:spPr>
        <p:txBody>
          <a:bodyPr wrap="square" rtlCol="0" anchor="ctr">
            <a:spAutoFit/>
          </a:bodyPr>
          <a:lstStyle/>
          <a:p>
            <a:pPr marL="0" marR="0" lvl="0" indent="0" algn="ctr" defTabSz="912813" rtl="0" eaLnBrk="1" fontAlgn="base" latinLnBrk="0" hangingPunct="1">
              <a:lnSpc>
                <a:spcPct val="100000"/>
              </a:lnSpc>
              <a:spcBef>
                <a:spcPct val="0"/>
              </a:spcBef>
              <a:spcAft>
                <a:spcPct val="0"/>
              </a:spcAft>
              <a:buClrTx/>
              <a:buSzTx/>
              <a:buFontTx/>
              <a:buNone/>
              <a:tabLst/>
              <a:defRPr/>
            </a:pPr>
            <a:r>
              <a:rPr lang="de-DE" sz="2200" b="1" dirty="0" smtClean="0">
                <a:solidFill>
                  <a:srgbClr val="111111"/>
                </a:solidFill>
                <a:effectLst/>
                <a:latin typeface="CosmicTwo" panose="040407050A0B02020803" pitchFamily="82" charset="0"/>
              </a:rPr>
              <a:t>Wer wir sind</a:t>
            </a:r>
          </a:p>
        </p:txBody>
      </p:sp>
      <p:sp>
        <p:nvSpPr>
          <p:cNvPr id="32" name="Textfeld 31"/>
          <p:cNvSpPr txBox="1"/>
          <p:nvPr userDrawn="1"/>
        </p:nvSpPr>
        <p:spPr>
          <a:xfrm>
            <a:off x="3304592" y="153888"/>
            <a:ext cx="3296816" cy="430887"/>
          </a:xfrm>
          <a:prstGeom prst="rect">
            <a:avLst/>
          </a:prstGeom>
          <a:noFill/>
        </p:spPr>
        <p:txBody>
          <a:bodyPr wrap="square" rtlCol="0" anchor="ctr">
            <a:spAutoFit/>
          </a:bodyPr>
          <a:lstStyle/>
          <a:p>
            <a:pPr marL="0" marR="0" lvl="0" indent="0" algn="ctr" defTabSz="912813" rtl="0" eaLnBrk="1" fontAlgn="base" latinLnBrk="0" hangingPunct="1">
              <a:lnSpc>
                <a:spcPct val="100000"/>
              </a:lnSpc>
              <a:spcBef>
                <a:spcPct val="0"/>
              </a:spcBef>
              <a:spcAft>
                <a:spcPct val="0"/>
              </a:spcAft>
              <a:buClrTx/>
              <a:buSzTx/>
              <a:buFontTx/>
              <a:buNone/>
              <a:tabLst/>
              <a:defRPr/>
            </a:pPr>
            <a:r>
              <a:rPr lang="de-DE" sz="2200" b="1" dirty="0" smtClean="0">
                <a:solidFill>
                  <a:srgbClr val="111111"/>
                </a:solidFill>
                <a:effectLst/>
                <a:latin typeface="CosmicTwo" panose="040407050A0B02020803" pitchFamily="82" charset="0"/>
              </a:rPr>
              <a:t>Weitere</a:t>
            </a:r>
            <a:r>
              <a:rPr lang="de-DE" sz="2200" b="1" baseline="0" dirty="0" smtClean="0">
                <a:solidFill>
                  <a:srgbClr val="111111"/>
                </a:solidFill>
                <a:effectLst/>
                <a:latin typeface="CosmicTwo" panose="040407050A0B02020803" pitchFamily="82" charset="0"/>
              </a:rPr>
              <a:t> Aktionen</a:t>
            </a:r>
            <a:endParaRPr lang="de-DE" sz="2200" b="1" dirty="0" smtClean="0">
              <a:solidFill>
                <a:srgbClr val="111111"/>
              </a:solidFill>
              <a:effectLst/>
              <a:latin typeface="CosmicTwo" panose="040407050A0B02020803" pitchFamily="82" charset="0"/>
            </a:endParaRPr>
          </a:p>
        </p:txBody>
      </p:sp>
      <p:sp>
        <p:nvSpPr>
          <p:cNvPr id="33" name="Textfeld 32"/>
          <p:cNvSpPr txBox="1"/>
          <p:nvPr userDrawn="1"/>
        </p:nvSpPr>
        <p:spPr>
          <a:xfrm>
            <a:off x="3441000" y="4778411"/>
            <a:ext cx="3024000" cy="1928826"/>
          </a:xfrm>
          <a:prstGeom prst="rect">
            <a:avLst/>
          </a:prstGeom>
        </p:spPr>
        <p:txBody>
          <a:bodyPr wrap="square" lIns="91423" tIns="45712" rIns="91423" bIns="45712" rtlCol="0">
            <a:normAutofit fontScale="62500" lnSpcReduction="20000"/>
          </a:bodyPr>
          <a:lstStyle/>
          <a:p>
            <a:pPr algn="ctr" hangingPunct="0"/>
            <a:r>
              <a:rPr lang="de-DE" sz="2900" b="1" kern="1200" dirty="0" smtClean="0">
                <a:solidFill>
                  <a:srgbClr val="111111"/>
                </a:solidFill>
                <a:latin typeface="+mn-lt"/>
                <a:ea typeface="+mn-ea"/>
                <a:cs typeface="+mn-cs"/>
              </a:rPr>
              <a:t>KLJB Ortsgruppe Bechen </a:t>
            </a:r>
          </a:p>
          <a:p>
            <a:pPr algn="ctr" hangingPunct="0"/>
            <a:r>
              <a:rPr lang="de-DE" sz="2900" kern="1200" dirty="0" smtClean="0">
                <a:solidFill>
                  <a:srgbClr val="111111"/>
                </a:solidFill>
                <a:latin typeface="+mn-lt"/>
                <a:ea typeface="+mn-ea"/>
                <a:cs typeface="+mn-cs"/>
              </a:rPr>
              <a:t>Odenthaler Str. 3</a:t>
            </a:r>
          </a:p>
          <a:p>
            <a:pPr algn="ctr" hangingPunct="0"/>
            <a:r>
              <a:rPr lang="de-DE" sz="2900" kern="1200" dirty="0" smtClean="0">
                <a:solidFill>
                  <a:srgbClr val="111111"/>
                </a:solidFill>
                <a:latin typeface="+mn-lt"/>
                <a:ea typeface="+mn-ea"/>
                <a:cs typeface="+mn-cs"/>
              </a:rPr>
              <a:t>51515 Kürten</a:t>
            </a:r>
          </a:p>
          <a:p>
            <a:pPr hangingPunct="0"/>
            <a:r>
              <a:rPr lang="de-DE" sz="1300" kern="1200" dirty="0" smtClean="0">
                <a:solidFill>
                  <a:srgbClr val="111111"/>
                </a:solidFill>
                <a:latin typeface="+mn-lt"/>
                <a:ea typeface="+mn-ea"/>
                <a:cs typeface="+mn-cs"/>
              </a:rPr>
              <a:t> </a:t>
            </a:r>
            <a:r>
              <a:rPr lang="de-DE" sz="1800" kern="1200" dirty="0" smtClean="0">
                <a:solidFill>
                  <a:srgbClr val="111111"/>
                </a:solidFill>
                <a:latin typeface="+mn-lt"/>
                <a:ea typeface="+mn-ea"/>
                <a:cs typeface="+mn-cs"/>
              </a:rPr>
              <a:t/>
            </a:r>
            <a:br>
              <a:rPr lang="de-DE" sz="1800" kern="1200" dirty="0" smtClean="0">
                <a:solidFill>
                  <a:srgbClr val="111111"/>
                </a:solidFill>
                <a:latin typeface="+mn-lt"/>
                <a:ea typeface="+mn-ea"/>
                <a:cs typeface="+mn-cs"/>
              </a:rPr>
            </a:br>
            <a:r>
              <a:rPr lang="de-DE" sz="1800" kern="1200" dirty="0" smtClean="0">
                <a:solidFill>
                  <a:srgbClr val="111111"/>
                </a:solidFill>
                <a:latin typeface="+mn-lt"/>
                <a:ea typeface="+mn-ea"/>
                <a:cs typeface="+mn-cs"/>
              </a:rPr>
              <a:t>Bankverbindung: </a:t>
            </a:r>
          </a:p>
          <a:p>
            <a:pPr hangingPunct="0"/>
            <a:r>
              <a:rPr lang="de-DE" sz="1800" kern="1200" dirty="0" smtClean="0">
                <a:solidFill>
                  <a:srgbClr val="111111"/>
                </a:solidFill>
                <a:latin typeface="+mn-lt"/>
                <a:ea typeface="+mn-ea"/>
                <a:cs typeface="+mn-cs"/>
              </a:rPr>
              <a:t>Raiffeisenbank Kürten-Odenthal eG</a:t>
            </a:r>
          </a:p>
          <a:p>
            <a:pPr hangingPunct="0"/>
            <a:r>
              <a:rPr lang="de-DE" sz="1800" kern="1200" dirty="0" smtClean="0">
                <a:solidFill>
                  <a:srgbClr val="111111"/>
                </a:solidFill>
                <a:latin typeface="+mn-lt"/>
                <a:ea typeface="+mn-ea"/>
                <a:cs typeface="+mn-cs"/>
              </a:rPr>
              <a:t>IBAN: DE83 3706 9125 0305 7620 24</a:t>
            </a:r>
          </a:p>
          <a:p>
            <a:pPr hangingPunct="0"/>
            <a:r>
              <a:rPr lang="de-DE" sz="1800" kern="1200" dirty="0" smtClean="0">
                <a:solidFill>
                  <a:srgbClr val="111111"/>
                </a:solidFill>
                <a:latin typeface="+mn-lt"/>
                <a:ea typeface="+mn-ea"/>
                <a:cs typeface="+mn-cs"/>
              </a:rPr>
              <a:t>BIC: GENODED1RKO</a:t>
            </a:r>
          </a:p>
          <a:p>
            <a:pPr hangingPunct="0"/>
            <a:r>
              <a:rPr lang="de-DE" sz="1800" kern="1200" dirty="0" smtClean="0">
                <a:solidFill>
                  <a:srgbClr val="111111"/>
                </a:solidFill>
                <a:latin typeface="+mn-lt"/>
                <a:ea typeface="+mn-ea"/>
                <a:cs typeface="+mn-cs"/>
              </a:rPr>
              <a:t> </a:t>
            </a:r>
            <a:br>
              <a:rPr lang="de-DE" sz="1800" kern="1200" dirty="0" smtClean="0">
                <a:solidFill>
                  <a:srgbClr val="111111"/>
                </a:solidFill>
                <a:latin typeface="+mn-lt"/>
                <a:ea typeface="+mn-ea"/>
                <a:cs typeface="+mn-cs"/>
              </a:rPr>
            </a:br>
            <a:r>
              <a:rPr lang="de-DE" sz="1800" kern="1200" dirty="0" smtClean="0">
                <a:solidFill>
                  <a:srgbClr val="111111"/>
                </a:solidFill>
                <a:latin typeface="+mn-lt"/>
                <a:ea typeface="+mn-ea"/>
                <a:cs typeface="+mn-cs"/>
              </a:rPr>
              <a:t>Mail: vorstand@kljb-bechen.de </a:t>
            </a:r>
          </a:p>
          <a:p>
            <a:pPr hangingPunct="0"/>
            <a:r>
              <a:rPr lang="de-DE" sz="1800" kern="1200" dirty="0" smtClean="0">
                <a:solidFill>
                  <a:srgbClr val="111111"/>
                </a:solidFill>
                <a:latin typeface="+mn-lt"/>
                <a:ea typeface="+mn-ea"/>
                <a:cs typeface="+mn-cs"/>
              </a:rPr>
              <a:t>Homepage: www.kljb-bechen.de</a:t>
            </a:r>
          </a:p>
        </p:txBody>
      </p:sp>
      <p:sp>
        <p:nvSpPr>
          <p:cNvPr id="34" name="Textfeld 33"/>
          <p:cNvSpPr txBox="1"/>
          <p:nvPr userDrawn="1"/>
        </p:nvSpPr>
        <p:spPr>
          <a:xfrm>
            <a:off x="3405000" y="3501008"/>
            <a:ext cx="3096000" cy="1169551"/>
          </a:xfrm>
          <a:prstGeom prst="rect">
            <a:avLst/>
          </a:prstGeom>
          <a:noFill/>
        </p:spPr>
        <p:txBody>
          <a:bodyPr wrap="square" rtlCol="0">
            <a:spAutoFit/>
          </a:bodyPr>
          <a:lstStyle/>
          <a:p>
            <a:r>
              <a:rPr lang="de-DE" sz="1400" dirty="0" smtClean="0">
                <a:latin typeface="+mn-lt"/>
              </a:rPr>
              <a:t>Eine</a:t>
            </a:r>
            <a:r>
              <a:rPr lang="de-DE" sz="1400" baseline="0" dirty="0" smtClean="0">
                <a:latin typeface="+mn-lt"/>
              </a:rPr>
              <a:t> Gesamtübersicht der kommenden Veranstaltungen können Sie auf unserer Website </a:t>
            </a:r>
            <a:r>
              <a:rPr lang="de-DE" sz="1400" b="1" baseline="0" dirty="0" smtClean="0">
                <a:latin typeface="+mn-lt"/>
              </a:rPr>
              <a:t>www.KLJB-Bechen.de</a:t>
            </a:r>
            <a:r>
              <a:rPr lang="de-DE" sz="1400" baseline="0" dirty="0" smtClean="0">
                <a:latin typeface="+mn-lt"/>
              </a:rPr>
              <a:t> finden. Anmeldungen gibt es im Downloadbereich.</a:t>
            </a:r>
            <a:endParaRPr lang="de-DE" sz="1400" dirty="0">
              <a:latin typeface="+mn-lt"/>
            </a:endParaRPr>
          </a:p>
        </p:txBody>
      </p:sp>
      <p:sp>
        <p:nvSpPr>
          <p:cNvPr id="39" name="Textplatzhalter 38"/>
          <p:cNvSpPr>
            <a:spLocks noGrp="1"/>
          </p:cNvSpPr>
          <p:nvPr>
            <p:ph type="body" sz="quarter" idx="16" hasCustomPrompt="1"/>
          </p:nvPr>
        </p:nvSpPr>
        <p:spPr>
          <a:xfrm>
            <a:off x="3432244" y="908720"/>
            <a:ext cx="1512000" cy="288925"/>
          </a:xfrm>
          <a:prstGeom prst="rect">
            <a:avLst/>
          </a:prstGeom>
        </p:spPr>
        <p:txBody>
          <a:bodyPr/>
          <a:lstStyle>
            <a:lvl1pPr marL="0" indent="0">
              <a:buNone/>
              <a:defRPr sz="1800"/>
            </a:lvl1pPr>
          </a:lstStyle>
          <a:p>
            <a:pPr lvl="0"/>
            <a:r>
              <a:rPr lang="de-DE" dirty="0" smtClean="0"/>
              <a:t>Datum</a:t>
            </a:r>
            <a:endParaRPr lang="de-DE" dirty="0"/>
          </a:p>
        </p:txBody>
      </p:sp>
      <p:sp>
        <p:nvSpPr>
          <p:cNvPr id="42" name="Textplatzhalter 38"/>
          <p:cNvSpPr>
            <a:spLocks noGrp="1"/>
          </p:cNvSpPr>
          <p:nvPr>
            <p:ph type="body" sz="quarter" idx="17" hasCustomPrompt="1"/>
          </p:nvPr>
        </p:nvSpPr>
        <p:spPr>
          <a:xfrm>
            <a:off x="4943847" y="908720"/>
            <a:ext cx="1512000" cy="288925"/>
          </a:xfrm>
          <a:prstGeom prst="rect">
            <a:avLst/>
          </a:prstGeom>
        </p:spPr>
        <p:txBody>
          <a:bodyPr/>
          <a:lstStyle>
            <a:lvl1pPr marL="0" indent="0">
              <a:buNone/>
              <a:defRPr sz="1800"/>
            </a:lvl1pPr>
          </a:lstStyle>
          <a:p>
            <a:pPr lvl="0"/>
            <a:r>
              <a:rPr lang="de-DE" dirty="0" smtClean="0"/>
              <a:t>Aktion</a:t>
            </a:r>
            <a:endParaRPr lang="de-DE" dirty="0"/>
          </a:p>
        </p:txBody>
      </p:sp>
      <p:sp>
        <p:nvSpPr>
          <p:cNvPr id="43" name="Textplatzhalter 38"/>
          <p:cNvSpPr>
            <a:spLocks noGrp="1"/>
          </p:cNvSpPr>
          <p:nvPr>
            <p:ph type="body" sz="quarter" idx="18" hasCustomPrompt="1"/>
          </p:nvPr>
        </p:nvSpPr>
        <p:spPr>
          <a:xfrm>
            <a:off x="3432244" y="1354818"/>
            <a:ext cx="1512000" cy="288925"/>
          </a:xfrm>
          <a:prstGeom prst="rect">
            <a:avLst/>
          </a:prstGeom>
        </p:spPr>
        <p:txBody>
          <a:bodyPr/>
          <a:lstStyle>
            <a:lvl1pPr marL="0" indent="0">
              <a:buNone/>
              <a:defRPr sz="1800"/>
            </a:lvl1pPr>
          </a:lstStyle>
          <a:p>
            <a:pPr lvl="0"/>
            <a:r>
              <a:rPr lang="de-DE" dirty="0" smtClean="0"/>
              <a:t>Datum</a:t>
            </a:r>
            <a:endParaRPr lang="de-DE" dirty="0"/>
          </a:p>
        </p:txBody>
      </p:sp>
      <p:sp>
        <p:nvSpPr>
          <p:cNvPr id="44" name="Textplatzhalter 38"/>
          <p:cNvSpPr>
            <a:spLocks noGrp="1"/>
          </p:cNvSpPr>
          <p:nvPr>
            <p:ph type="body" sz="quarter" idx="19" hasCustomPrompt="1"/>
          </p:nvPr>
        </p:nvSpPr>
        <p:spPr>
          <a:xfrm>
            <a:off x="4943847" y="1354818"/>
            <a:ext cx="1512000" cy="288925"/>
          </a:xfrm>
          <a:prstGeom prst="rect">
            <a:avLst/>
          </a:prstGeom>
        </p:spPr>
        <p:txBody>
          <a:bodyPr/>
          <a:lstStyle>
            <a:lvl1pPr marL="0" indent="0">
              <a:buNone/>
              <a:defRPr sz="1800"/>
            </a:lvl1pPr>
          </a:lstStyle>
          <a:p>
            <a:pPr lvl="0"/>
            <a:r>
              <a:rPr lang="de-DE" dirty="0" smtClean="0"/>
              <a:t>Aktion</a:t>
            </a:r>
            <a:endParaRPr lang="de-DE" dirty="0"/>
          </a:p>
        </p:txBody>
      </p:sp>
      <p:sp>
        <p:nvSpPr>
          <p:cNvPr id="45" name="Textplatzhalter 38"/>
          <p:cNvSpPr>
            <a:spLocks noGrp="1"/>
          </p:cNvSpPr>
          <p:nvPr>
            <p:ph type="body" sz="quarter" idx="20" hasCustomPrompt="1"/>
          </p:nvPr>
        </p:nvSpPr>
        <p:spPr>
          <a:xfrm>
            <a:off x="3437180" y="1772816"/>
            <a:ext cx="1512000" cy="288925"/>
          </a:xfrm>
          <a:prstGeom prst="rect">
            <a:avLst/>
          </a:prstGeom>
        </p:spPr>
        <p:txBody>
          <a:bodyPr/>
          <a:lstStyle>
            <a:lvl1pPr marL="0" indent="0">
              <a:buNone/>
              <a:defRPr sz="1800"/>
            </a:lvl1pPr>
          </a:lstStyle>
          <a:p>
            <a:pPr lvl="0"/>
            <a:r>
              <a:rPr lang="de-DE" dirty="0" smtClean="0"/>
              <a:t>Datum</a:t>
            </a:r>
            <a:endParaRPr lang="de-DE" dirty="0"/>
          </a:p>
        </p:txBody>
      </p:sp>
      <p:sp>
        <p:nvSpPr>
          <p:cNvPr id="46" name="Textplatzhalter 38"/>
          <p:cNvSpPr>
            <a:spLocks noGrp="1"/>
          </p:cNvSpPr>
          <p:nvPr>
            <p:ph type="body" sz="quarter" idx="21" hasCustomPrompt="1"/>
          </p:nvPr>
        </p:nvSpPr>
        <p:spPr>
          <a:xfrm>
            <a:off x="4948783" y="1772816"/>
            <a:ext cx="1512000" cy="288925"/>
          </a:xfrm>
          <a:prstGeom prst="rect">
            <a:avLst/>
          </a:prstGeom>
        </p:spPr>
        <p:txBody>
          <a:bodyPr/>
          <a:lstStyle>
            <a:lvl1pPr marL="0" indent="0">
              <a:buNone/>
              <a:defRPr sz="1800"/>
            </a:lvl1pPr>
          </a:lstStyle>
          <a:p>
            <a:pPr lvl="0"/>
            <a:r>
              <a:rPr lang="de-DE" dirty="0" smtClean="0"/>
              <a:t>Aktion</a:t>
            </a:r>
            <a:endParaRPr lang="de-DE" dirty="0"/>
          </a:p>
        </p:txBody>
      </p:sp>
      <p:sp>
        <p:nvSpPr>
          <p:cNvPr id="47" name="Textplatzhalter 38"/>
          <p:cNvSpPr>
            <a:spLocks noGrp="1"/>
          </p:cNvSpPr>
          <p:nvPr>
            <p:ph type="body" sz="quarter" idx="22" hasCustomPrompt="1"/>
          </p:nvPr>
        </p:nvSpPr>
        <p:spPr>
          <a:xfrm>
            <a:off x="3441000" y="2204864"/>
            <a:ext cx="1512000" cy="288925"/>
          </a:xfrm>
          <a:prstGeom prst="rect">
            <a:avLst/>
          </a:prstGeom>
        </p:spPr>
        <p:txBody>
          <a:bodyPr/>
          <a:lstStyle>
            <a:lvl1pPr marL="0" indent="0">
              <a:buNone/>
              <a:defRPr sz="1800"/>
            </a:lvl1pPr>
          </a:lstStyle>
          <a:p>
            <a:pPr lvl="0"/>
            <a:r>
              <a:rPr lang="de-DE" dirty="0" smtClean="0"/>
              <a:t>Datum</a:t>
            </a:r>
            <a:endParaRPr lang="de-DE" dirty="0"/>
          </a:p>
        </p:txBody>
      </p:sp>
      <p:sp>
        <p:nvSpPr>
          <p:cNvPr id="48" name="Textplatzhalter 38"/>
          <p:cNvSpPr>
            <a:spLocks noGrp="1"/>
          </p:cNvSpPr>
          <p:nvPr>
            <p:ph type="body" sz="quarter" idx="23" hasCustomPrompt="1"/>
          </p:nvPr>
        </p:nvSpPr>
        <p:spPr>
          <a:xfrm>
            <a:off x="4952603" y="2204864"/>
            <a:ext cx="1512000" cy="288925"/>
          </a:xfrm>
          <a:prstGeom prst="rect">
            <a:avLst/>
          </a:prstGeom>
        </p:spPr>
        <p:txBody>
          <a:bodyPr/>
          <a:lstStyle>
            <a:lvl1pPr marL="0" indent="0">
              <a:buNone/>
              <a:defRPr sz="1800"/>
            </a:lvl1pPr>
          </a:lstStyle>
          <a:p>
            <a:pPr lvl="0"/>
            <a:r>
              <a:rPr lang="de-DE" dirty="0" smtClean="0"/>
              <a:t>Aktion</a:t>
            </a:r>
            <a:endParaRPr lang="de-DE" dirty="0"/>
          </a:p>
        </p:txBody>
      </p:sp>
      <p:sp>
        <p:nvSpPr>
          <p:cNvPr id="49" name="Textplatzhalter 38"/>
          <p:cNvSpPr>
            <a:spLocks noGrp="1"/>
          </p:cNvSpPr>
          <p:nvPr>
            <p:ph type="body" sz="quarter" idx="24" hasCustomPrompt="1"/>
          </p:nvPr>
        </p:nvSpPr>
        <p:spPr>
          <a:xfrm>
            <a:off x="3445936" y="2622862"/>
            <a:ext cx="1512000" cy="288925"/>
          </a:xfrm>
          <a:prstGeom prst="rect">
            <a:avLst/>
          </a:prstGeom>
        </p:spPr>
        <p:txBody>
          <a:bodyPr/>
          <a:lstStyle>
            <a:lvl1pPr marL="0" indent="0">
              <a:buNone/>
              <a:defRPr sz="1800"/>
            </a:lvl1pPr>
          </a:lstStyle>
          <a:p>
            <a:pPr lvl="0"/>
            <a:r>
              <a:rPr lang="de-DE" dirty="0" smtClean="0"/>
              <a:t>Datum</a:t>
            </a:r>
            <a:endParaRPr lang="de-DE" dirty="0"/>
          </a:p>
        </p:txBody>
      </p:sp>
      <p:sp>
        <p:nvSpPr>
          <p:cNvPr id="50" name="Textplatzhalter 38"/>
          <p:cNvSpPr>
            <a:spLocks noGrp="1"/>
          </p:cNvSpPr>
          <p:nvPr>
            <p:ph type="body" sz="quarter" idx="25" hasCustomPrompt="1"/>
          </p:nvPr>
        </p:nvSpPr>
        <p:spPr>
          <a:xfrm>
            <a:off x="4957539" y="2622862"/>
            <a:ext cx="1512000" cy="288925"/>
          </a:xfrm>
          <a:prstGeom prst="rect">
            <a:avLst/>
          </a:prstGeom>
        </p:spPr>
        <p:txBody>
          <a:bodyPr/>
          <a:lstStyle>
            <a:lvl1pPr marL="0" indent="0">
              <a:buNone/>
              <a:defRPr sz="1800"/>
            </a:lvl1pPr>
          </a:lstStyle>
          <a:p>
            <a:pPr lvl="0"/>
            <a:r>
              <a:rPr lang="de-DE" dirty="0" smtClean="0"/>
              <a:t>Aktion</a:t>
            </a:r>
            <a:endParaRPr lang="de-DE" dirty="0"/>
          </a:p>
        </p:txBody>
      </p:sp>
      <p:cxnSp>
        <p:nvCxnSpPr>
          <p:cNvPr id="5" name="Gerade Verbindung 4"/>
          <p:cNvCxnSpPr/>
          <p:nvPr userDrawn="1"/>
        </p:nvCxnSpPr>
        <p:spPr>
          <a:xfrm>
            <a:off x="11577736" y="747219"/>
            <a:ext cx="72008" cy="0"/>
          </a:xfrm>
          <a:prstGeom prst="line">
            <a:avLst/>
          </a:prstGeom>
        </p:spPr>
        <p:style>
          <a:lnRef idx="1">
            <a:schemeClr val="accent1"/>
          </a:lnRef>
          <a:fillRef idx="0">
            <a:schemeClr val="accent1"/>
          </a:fillRef>
          <a:effectRef idx="0">
            <a:schemeClr val="accent1"/>
          </a:effectRef>
          <a:fontRef idx="minor">
            <a:schemeClr val="tx1"/>
          </a:fontRef>
        </p:style>
      </p:cxnSp>
      <p:pic>
        <p:nvPicPr>
          <p:cNvPr id="3075" name="Picture 3" descr="C:\Users\Martin\Documents\KLJB - Leiterrunde\Bilder\Dreiblatt_oben_grau.png"/>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t="19417" b="32903"/>
          <a:stretch/>
        </p:blipFill>
        <p:spPr bwMode="auto">
          <a:xfrm>
            <a:off x="6614565" y="0"/>
            <a:ext cx="3302000" cy="859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9004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9" name="Textfeld 8"/>
          <p:cNvSpPr txBox="1"/>
          <p:nvPr userDrawn="1"/>
        </p:nvSpPr>
        <p:spPr>
          <a:xfrm>
            <a:off x="6609184" y="153889"/>
            <a:ext cx="3296816" cy="430887"/>
          </a:xfrm>
          <a:prstGeom prst="rect">
            <a:avLst/>
          </a:prstGeom>
          <a:noFill/>
        </p:spPr>
        <p:txBody>
          <a:bodyPr wrap="square" rtlCol="0" anchor="ctr">
            <a:spAutoFit/>
          </a:bodyPr>
          <a:lstStyle/>
          <a:p>
            <a:pPr marL="0" marR="0" lvl="0" indent="0" algn="ctr" defTabSz="912813" rtl="0" eaLnBrk="1" fontAlgn="base" latinLnBrk="0" hangingPunct="1">
              <a:lnSpc>
                <a:spcPct val="100000"/>
              </a:lnSpc>
              <a:spcBef>
                <a:spcPct val="0"/>
              </a:spcBef>
              <a:spcAft>
                <a:spcPct val="0"/>
              </a:spcAft>
              <a:buClrTx/>
              <a:buSzTx/>
              <a:buFontTx/>
              <a:buNone/>
              <a:tabLst/>
              <a:defRPr/>
            </a:pPr>
            <a:r>
              <a:rPr lang="de-DE" sz="2200" b="1" dirty="0" smtClean="0">
                <a:solidFill>
                  <a:srgbClr val="111111"/>
                </a:solidFill>
                <a:effectLst/>
                <a:latin typeface="CosmicTwo" panose="040407050A0B02020803" pitchFamily="82" charset="0"/>
              </a:rPr>
              <a:t>Weitere</a:t>
            </a:r>
            <a:r>
              <a:rPr lang="de-DE" sz="2200" b="1" baseline="0" dirty="0" smtClean="0">
                <a:solidFill>
                  <a:srgbClr val="111111"/>
                </a:solidFill>
                <a:effectLst/>
                <a:latin typeface="CosmicTwo" panose="040407050A0B02020803" pitchFamily="82" charset="0"/>
              </a:rPr>
              <a:t> Infos</a:t>
            </a:r>
            <a:endParaRPr lang="de-DE" sz="2200" b="1" dirty="0" smtClean="0">
              <a:solidFill>
                <a:srgbClr val="111111"/>
              </a:solidFill>
              <a:effectLst/>
              <a:latin typeface="CosmicTwo" panose="040407050A0B02020803" pitchFamily="82" charset="0"/>
            </a:endParaRPr>
          </a:p>
        </p:txBody>
      </p:sp>
      <p:sp>
        <p:nvSpPr>
          <p:cNvPr id="10" name="Textfeld 9"/>
          <p:cNvSpPr txBox="1"/>
          <p:nvPr userDrawn="1"/>
        </p:nvSpPr>
        <p:spPr>
          <a:xfrm>
            <a:off x="3312368" y="153889"/>
            <a:ext cx="3296816" cy="430887"/>
          </a:xfrm>
          <a:prstGeom prst="rect">
            <a:avLst/>
          </a:prstGeom>
          <a:noFill/>
        </p:spPr>
        <p:txBody>
          <a:bodyPr wrap="square" rtlCol="0" anchor="ctr">
            <a:spAutoFit/>
          </a:bodyPr>
          <a:lstStyle/>
          <a:p>
            <a:pPr marL="0" marR="0" lvl="0" indent="0" algn="ctr" defTabSz="912813" rtl="0" eaLnBrk="1" fontAlgn="base" latinLnBrk="0" hangingPunct="1">
              <a:lnSpc>
                <a:spcPct val="100000"/>
              </a:lnSpc>
              <a:spcBef>
                <a:spcPct val="0"/>
              </a:spcBef>
              <a:spcAft>
                <a:spcPct val="0"/>
              </a:spcAft>
              <a:buClrTx/>
              <a:buSzTx/>
              <a:buFontTx/>
              <a:buNone/>
              <a:tabLst/>
              <a:defRPr/>
            </a:pPr>
            <a:r>
              <a:rPr lang="de-DE" sz="2200" b="1" dirty="0" smtClean="0">
                <a:solidFill>
                  <a:srgbClr val="111111"/>
                </a:solidFill>
                <a:effectLst/>
                <a:latin typeface="CosmicTwo" panose="040407050A0B02020803" pitchFamily="82" charset="0"/>
              </a:rPr>
              <a:t>Teilnahmeinfos</a:t>
            </a:r>
          </a:p>
        </p:txBody>
      </p:sp>
      <p:sp>
        <p:nvSpPr>
          <p:cNvPr id="11" name="Textfeld 10"/>
          <p:cNvSpPr txBox="1"/>
          <p:nvPr userDrawn="1"/>
        </p:nvSpPr>
        <p:spPr>
          <a:xfrm>
            <a:off x="-13370" y="153888"/>
            <a:ext cx="3296816" cy="430887"/>
          </a:xfrm>
          <a:prstGeom prst="rect">
            <a:avLst/>
          </a:prstGeom>
          <a:noFill/>
        </p:spPr>
        <p:txBody>
          <a:bodyPr wrap="square" rtlCol="0" anchor="ctr">
            <a:spAutoFit/>
          </a:bodyPr>
          <a:lstStyle/>
          <a:p>
            <a:pPr marL="0" marR="0" lvl="0" indent="0" algn="ctr" defTabSz="912813" rtl="0" eaLnBrk="1" fontAlgn="base" latinLnBrk="0" hangingPunct="1">
              <a:lnSpc>
                <a:spcPct val="100000"/>
              </a:lnSpc>
              <a:spcBef>
                <a:spcPct val="0"/>
              </a:spcBef>
              <a:spcAft>
                <a:spcPct val="0"/>
              </a:spcAft>
              <a:buClrTx/>
              <a:buSzTx/>
              <a:buFontTx/>
              <a:buNone/>
              <a:tabLst/>
              <a:defRPr/>
            </a:pPr>
            <a:r>
              <a:rPr lang="de-DE" sz="2200" b="1" dirty="0" smtClean="0">
                <a:solidFill>
                  <a:srgbClr val="111111"/>
                </a:solidFill>
                <a:effectLst/>
                <a:latin typeface="CosmicTwo" panose="040407050A0B02020803" pitchFamily="82" charset="0"/>
              </a:rPr>
              <a:t>Anmeldung</a:t>
            </a:r>
          </a:p>
        </p:txBody>
      </p:sp>
      <p:cxnSp>
        <p:nvCxnSpPr>
          <p:cNvPr id="12" name="Gerade Verbindung mit Pfeil 11"/>
          <p:cNvCxnSpPr/>
          <p:nvPr userDrawn="1"/>
        </p:nvCxnSpPr>
        <p:spPr>
          <a:xfrm rot="5400000" flipH="1">
            <a:off x="-131390" y="3428206"/>
            <a:ext cx="6858000" cy="1587"/>
          </a:xfrm>
          <a:prstGeom prst="straightConnector1">
            <a:avLst/>
          </a:prstGeom>
          <a:ln>
            <a:prstDash val="dash"/>
            <a:headEnd type="none" w="med" len="med"/>
            <a:tailEnd type="none" w="med" len="med"/>
          </a:ln>
        </p:spPr>
        <p:style>
          <a:lnRef idx="1">
            <a:schemeClr val="dk1"/>
          </a:lnRef>
          <a:fillRef idx="0">
            <a:schemeClr val="dk1"/>
          </a:fillRef>
          <a:effectRef idx="0">
            <a:schemeClr val="dk1"/>
          </a:effectRef>
          <a:fontRef idx="minor">
            <a:schemeClr val="tx1"/>
          </a:fontRef>
        </p:style>
      </p:cxnSp>
      <p:graphicFrame>
        <p:nvGraphicFramePr>
          <p:cNvPr id="13" name="Tabelle 12"/>
          <p:cNvGraphicFramePr>
            <a:graphicFrameLocks noGrp="1"/>
          </p:cNvGraphicFramePr>
          <p:nvPr userDrawn="1">
            <p:extLst>
              <p:ext uri="{D42A27DB-BD31-4B8C-83A1-F6EECF244321}">
                <p14:modId xmlns:p14="http://schemas.microsoft.com/office/powerpoint/2010/main" val="2007689367"/>
              </p:ext>
            </p:extLst>
          </p:nvPr>
        </p:nvGraphicFramePr>
        <p:xfrm>
          <a:off x="123038" y="764704"/>
          <a:ext cx="3024000" cy="3816040"/>
        </p:xfrm>
        <a:graphic>
          <a:graphicData uri="http://schemas.openxmlformats.org/drawingml/2006/table">
            <a:tbl>
              <a:tblPr firstRow="1" bandRow="1">
                <a:tableStyleId>{073A0DAA-6AF3-43AB-8588-CEC1D06C72B9}</a:tableStyleId>
              </a:tblPr>
              <a:tblGrid>
                <a:gridCol w="2525706">
                  <a:extLst>
                    <a:ext uri="{9D8B030D-6E8A-4147-A177-3AD203B41FA5}">
                      <a16:colId xmlns:a16="http://schemas.microsoft.com/office/drawing/2014/main" val="20000"/>
                    </a:ext>
                  </a:extLst>
                </a:gridCol>
                <a:gridCol w="498294">
                  <a:extLst>
                    <a:ext uri="{9D8B030D-6E8A-4147-A177-3AD203B41FA5}">
                      <a16:colId xmlns:a16="http://schemas.microsoft.com/office/drawing/2014/main" val="20001"/>
                    </a:ext>
                  </a:extLst>
                </a:gridCol>
              </a:tblGrid>
              <a:tr h="360040">
                <a:tc>
                  <a:txBody>
                    <a:bodyPr/>
                    <a:lstStyle/>
                    <a:p>
                      <a:pPr algn="l"/>
                      <a:r>
                        <a:rPr lang="de-DE" sz="1200" b="0" dirty="0" smtClean="0">
                          <a:solidFill>
                            <a:schemeClr val="tx1"/>
                          </a:solidFill>
                        </a:rPr>
                        <a:t>Vorname</a:t>
                      </a:r>
                      <a:endParaRPr lang="de-DE"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de-DE" sz="14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32000">
                <a:tc>
                  <a:txBody>
                    <a:bodyPr/>
                    <a:lstStyle/>
                    <a:p>
                      <a:pPr algn="l"/>
                      <a:r>
                        <a:rPr lang="de-DE" sz="1200" b="0" dirty="0" smtClean="0">
                          <a:solidFill>
                            <a:schemeClr val="tx1"/>
                          </a:solidFill>
                        </a:rPr>
                        <a:t>Name</a:t>
                      </a:r>
                      <a:endParaRPr lang="de-DE"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de-DE" sz="14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l"/>
                      <a:r>
                        <a:rPr lang="de-DE" sz="1200" b="0" dirty="0" smtClean="0">
                          <a:solidFill>
                            <a:schemeClr val="tx1"/>
                          </a:solidFill>
                        </a:rPr>
                        <a:t>Adresse</a:t>
                      </a:r>
                      <a:endParaRPr lang="de-DE"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de-DE" sz="14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l"/>
                      <a:endParaRPr lang="de-DE"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de-DE" sz="14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l"/>
                      <a:r>
                        <a:rPr lang="de-DE" sz="1200" b="0" dirty="0" smtClean="0">
                          <a:solidFill>
                            <a:schemeClr val="tx1"/>
                          </a:solidFill>
                        </a:rPr>
                        <a:t>Geburtstag</a:t>
                      </a:r>
                      <a:endParaRPr lang="de-DE"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de-DE" sz="14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l"/>
                      <a:r>
                        <a:rPr lang="de-DE" sz="1200" b="0" dirty="0" smtClean="0">
                          <a:solidFill>
                            <a:schemeClr val="tx1"/>
                          </a:solidFill>
                        </a:rPr>
                        <a:t>Telefon</a:t>
                      </a:r>
                      <a:endParaRPr lang="de-DE"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de-DE" sz="14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l"/>
                      <a:r>
                        <a:rPr lang="de-DE" sz="1200" b="0" dirty="0" smtClean="0">
                          <a:solidFill>
                            <a:schemeClr val="tx1"/>
                          </a:solidFill>
                        </a:rPr>
                        <a:t>Email</a:t>
                      </a:r>
                      <a:endParaRPr lang="de-DE"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de-DE" sz="14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l"/>
                      <a:r>
                        <a:rPr lang="de-DE" sz="1200" b="0" dirty="0" smtClean="0">
                          <a:solidFill>
                            <a:schemeClr val="tx1"/>
                          </a:solidFill>
                        </a:rPr>
                        <a:t>Besonderheiten (Medikamente, etc.):</a:t>
                      </a:r>
                      <a:endParaRPr lang="de-DE"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de-DE" sz="14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l"/>
                      <a:endParaRPr lang="de-DE" sz="12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de-DE" sz="1400" b="0"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cxnSp>
        <p:nvCxnSpPr>
          <p:cNvPr id="15" name="Gerade Verbindung 14"/>
          <p:cNvCxnSpPr/>
          <p:nvPr userDrawn="1"/>
        </p:nvCxnSpPr>
        <p:spPr>
          <a:xfrm>
            <a:off x="111808" y="6284515"/>
            <a:ext cx="3024000" cy="1588"/>
          </a:xfrm>
          <a:prstGeom prst="line">
            <a:avLst/>
          </a:prstGeom>
        </p:spPr>
        <p:style>
          <a:lnRef idx="1">
            <a:schemeClr val="dk1"/>
          </a:lnRef>
          <a:fillRef idx="0">
            <a:schemeClr val="dk1"/>
          </a:fillRef>
          <a:effectRef idx="0">
            <a:schemeClr val="dk1"/>
          </a:effectRef>
          <a:fontRef idx="minor">
            <a:schemeClr val="tx1"/>
          </a:fontRef>
        </p:style>
      </p:cxnSp>
      <p:sp>
        <p:nvSpPr>
          <p:cNvPr id="16" name="Textfeld 15"/>
          <p:cNvSpPr txBox="1"/>
          <p:nvPr userDrawn="1"/>
        </p:nvSpPr>
        <p:spPr>
          <a:xfrm>
            <a:off x="123038" y="6313090"/>
            <a:ext cx="3024000" cy="428604"/>
          </a:xfrm>
          <a:prstGeom prst="rect">
            <a:avLst/>
          </a:prstGeom>
        </p:spPr>
        <p:txBody>
          <a:bodyPr wrap="none" lIns="91423" tIns="45712" rIns="91423" bIns="45712" rtlCol="0">
            <a:normAutofit/>
          </a:bodyPr>
          <a:lstStyle/>
          <a:p>
            <a:pPr defTabSz="914235" fontAlgn="auto">
              <a:spcBef>
                <a:spcPct val="20000"/>
              </a:spcBef>
              <a:spcAft>
                <a:spcPts val="0"/>
              </a:spcAft>
              <a:buFont typeface="Arial" pitchFamily="34" charset="0"/>
              <a:buNone/>
            </a:pPr>
            <a:r>
              <a:rPr lang="de-DE" sz="1400" i="1" dirty="0" smtClean="0">
                <a:solidFill>
                  <a:srgbClr val="111111"/>
                </a:solidFill>
                <a:effectLst>
                  <a:outerShdw blurRad="38100" dist="38100" dir="2700000" algn="tl">
                    <a:srgbClr val="000000">
                      <a:alpha val="43137"/>
                    </a:srgbClr>
                  </a:outerShdw>
                </a:effectLst>
                <a:latin typeface="+mn-lt"/>
              </a:rPr>
              <a:t>Unterschrift d. Erziehungsberechtigten</a:t>
            </a:r>
            <a:endParaRPr lang="de-DE" sz="1400" i="1" dirty="0">
              <a:solidFill>
                <a:srgbClr val="111111"/>
              </a:solidFill>
              <a:effectLst>
                <a:outerShdw blurRad="38100" dist="38100" dir="2700000" algn="tl">
                  <a:srgbClr val="000000">
                    <a:alpha val="43137"/>
                  </a:srgbClr>
                </a:outerShdw>
              </a:effectLst>
              <a:latin typeface="+mn-lt"/>
            </a:endParaRPr>
          </a:p>
        </p:txBody>
      </p:sp>
      <p:sp>
        <p:nvSpPr>
          <p:cNvPr id="18" name="Textplatzhalter 17"/>
          <p:cNvSpPr>
            <a:spLocks noGrp="1"/>
          </p:cNvSpPr>
          <p:nvPr>
            <p:ph type="body" sz="quarter" idx="10" hasCustomPrompt="1"/>
          </p:nvPr>
        </p:nvSpPr>
        <p:spPr>
          <a:xfrm>
            <a:off x="3448776" y="728998"/>
            <a:ext cx="3024000" cy="5798393"/>
          </a:xfrm>
          <a:prstGeom prst="rect">
            <a:avLst/>
          </a:prstGeom>
        </p:spPr>
        <p:txBody>
          <a:bodyPr/>
          <a:lstStyle>
            <a:lvl1pPr marL="0" indent="0" algn="ctr">
              <a:buNone/>
              <a:defRPr sz="1200" baseline="0">
                <a:solidFill>
                  <a:srgbClr val="11111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de-DE" dirty="0" smtClean="0"/>
              <a:t>Hier die Teilnahmeinfos eintragen</a:t>
            </a:r>
            <a:endParaRPr lang="de-DE" dirty="0"/>
          </a:p>
        </p:txBody>
      </p:sp>
      <p:sp>
        <p:nvSpPr>
          <p:cNvPr id="22" name="Textfeld 21"/>
          <p:cNvSpPr txBox="1"/>
          <p:nvPr userDrawn="1"/>
        </p:nvSpPr>
        <p:spPr>
          <a:xfrm>
            <a:off x="6745592" y="742657"/>
            <a:ext cx="2167848" cy="830997"/>
          </a:xfrm>
          <a:prstGeom prst="rect">
            <a:avLst/>
          </a:prstGeom>
          <a:noFill/>
        </p:spPr>
        <p:txBody>
          <a:bodyPr wrap="square" rtlCol="0">
            <a:spAutoFit/>
          </a:bodyPr>
          <a:lstStyle/>
          <a:p>
            <a:r>
              <a:rPr lang="de-DE" sz="1200" b="1" dirty="0" smtClean="0">
                <a:solidFill>
                  <a:srgbClr val="111111"/>
                </a:solidFill>
                <a:latin typeface="+mn-lt"/>
              </a:rPr>
              <a:t>Kosten:</a:t>
            </a:r>
          </a:p>
          <a:p>
            <a:pPr>
              <a:lnSpc>
                <a:spcPct val="150000"/>
              </a:lnSpc>
            </a:pPr>
            <a:r>
              <a:rPr lang="de-DE" sz="1200" b="0" dirty="0" smtClean="0">
                <a:solidFill>
                  <a:srgbClr val="111111"/>
                </a:solidFill>
                <a:latin typeface="+mn-lt"/>
              </a:rPr>
              <a:t>Teilnahmebeitrag</a:t>
            </a:r>
            <a:r>
              <a:rPr lang="de-DE" sz="1200" b="0" baseline="0" dirty="0" smtClean="0">
                <a:solidFill>
                  <a:srgbClr val="111111"/>
                </a:solidFill>
                <a:latin typeface="+mn-lt"/>
              </a:rPr>
              <a:t> für Kälbchen</a:t>
            </a:r>
            <a:r>
              <a:rPr lang="de-DE" sz="1200" b="0" dirty="0" smtClean="0">
                <a:solidFill>
                  <a:srgbClr val="111111"/>
                </a:solidFill>
                <a:latin typeface="+mn-lt"/>
              </a:rPr>
              <a:t>:</a:t>
            </a:r>
          </a:p>
          <a:p>
            <a:pPr>
              <a:lnSpc>
                <a:spcPct val="150000"/>
              </a:lnSpc>
            </a:pPr>
            <a:r>
              <a:rPr lang="de-DE" sz="1200" b="0" dirty="0" smtClean="0">
                <a:solidFill>
                  <a:srgbClr val="111111"/>
                </a:solidFill>
                <a:latin typeface="+mn-lt"/>
              </a:rPr>
              <a:t>Beitrag</a:t>
            </a:r>
            <a:r>
              <a:rPr lang="de-DE" sz="1200" b="0" baseline="0" dirty="0" smtClean="0">
                <a:solidFill>
                  <a:srgbClr val="111111"/>
                </a:solidFill>
                <a:latin typeface="+mn-lt"/>
              </a:rPr>
              <a:t> für Nicht-Kälbchen:</a:t>
            </a:r>
            <a:endParaRPr lang="de-DE" sz="1200" b="0" dirty="0" smtClean="0">
              <a:solidFill>
                <a:srgbClr val="111111"/>
              </a:solidFill>
              <a:latin typeface="+mn-lt"/>
            </a:endParaRPr>
          </a:p>
        </p:txBody>
      </p:sp>
      <p:sp>
        <p:nvSpPr>
          <p:cNvPr id="24" name="Textplatzhalter 23"/>
          <p:cNvSpPr>
            <a:spLocks noGrp="1"/>
          </p:cNvSpPr>
          <p:nvPr>
            <p:ph type="body" sz="quarter" idx="11" hasCustomPrompt="1"/>
          </p:nvPr>
        </p:nvSpPr>
        <p:spPr>
          <a:xfrm>
            <a:off x="8964000" y="995510"/>
            <a:ext cx="540000" cy="215900"/>
          </a:xfrm>
          <a:prstGeom prst="rect">
            <a:avLst/>
          </a:prstGeom>
        </p:spPr>
        <p:txBody>
          <a:bodyPr/>
          <a:lstStyle>
            <a:lvl1pPr marL="0" indent="0" algn="r">
              <a:buNone/>
              <a:defRPr sz="1200">
                <a:solidFill>
                  <a:srgbClr val="111111"/>
                </a:solidFill>
              </a:defRPr>
            </a:lvl1pPr>
          </a:lstStyle>
          <a:p>
            <a:pPr lvl="0"/>
            <a:r>
              <a:rPr lang="de-DE" dirty="0" smtClean="0"/>
              <a:t>€</a:t>
            </a:r>
            <a:endParaRPr lang="de-DE" dirty="0"/>
          </a:p>
        </p:txBody>
      </p:sp>
      <p:sp>
        <p:nvSpPr>
          <p:cNvPr id="25" name="Textplatzhalter 23"/>
          <p:cNvSpPr>
            <a:spLocks noGrp="1"/>
          </p:cNvSpPr>
          <p:nvPr>
            <p:ph type="body" sz="quarter" idx="12" hasCustomPrompt="1"/>
          </p:nvPr>
        </p:nvSpPr>
        <p:spPr>
          <a:xfrm>
            <a:off x="8964000" y="1268760"/>
            <a:ext cx="540000" cy="215900"/>
          </a:xfrm>
          <a:prstGeom prst="rect">
            <a:avLst/>
          </a:prstGeom>
        </p:spPr>
        <p:txBody>
          <a:bodyPr/>
          <a:lstStyle>
            <a:lvl1pPr marL="0" indent="0" algn="r">
              <a:buNone/>
              <a:defRPr sz="1200">
                <a:solidFill>
                  <a:srgbClr val="111111"/>
                </a:solidFill>
              </a:defRPr>
            </a:lvl1pPr>
          </a:lstStyle>
          <a:p>
            <a:pPr lvl="0"/>
            <a:r>
              <a:rPr lang="de-DE" dirty="0" smtClean="0"/>
              <a:t>€</a:t>
            </a:r>
            <a:endParaRPr lang="de-DE" dirty="0"/>
          </a:p>
        </p:txBody>
      </p:sp>
      <p:sp>
        <p:nvSpPr>
          <p:cNvPr id="26" name="Textfeld 25"/>
          <p:cNvSpPr txBox="1"/>
          <p:nvPr userDrawn="1"/>
        </p:nvSpPr>
        <p:spPr>
          <a:xfrm>
            <a:off x="6710815" y="1772816"/>
            <a:ext cx="3024000" cy="830997"/>
          </a:xfrm>
          <a:prstGeom prst="rect">
            <a:avLst/>
          </a:prstGeom>
          <a:noFill/>
        </p:spPr>
        <p:txBody>
          <a:bodyPr wrap="square" rtlCol="0">
            <a:spAutoFit/>
          </a:bodyPr>
          <a:lstStyle/>
          <a:p>
            <a:r>
              <a:rPr lang="de-DE" sz="1200" b="1" dirty="0" smtClean="0">
                <a:solidFill>
                  <a:srgbClr val="111111"/>
                </a:solidFill>
                <a:latin typeface="+mn-lt"/>
              </a:rPr>
              <a:t>Teilnahmevoraussetzung:</a:t>
            </a:r>
          </a:p>
          <a:p>
            <a:pPr marL="0" marR="0" indent="0" algn="l" defTabSz="912813" rtl="0" eaLnBrk="1" fontAlgn="base" latinLnBrk="0" hangingPunct="1">
              <a:lnSpc>
                <a:spcPct val="150000"/>
              </a:lnSpc>
              <a:spcBef>
                <a:spcPct val="0"/>
              </a:spcBef>
              <a:spcAft>
                <a:spcPct val="0"/>
              </a:spcAft>
              <a:buClrTx/>
              <a:buSzTx/>
              <a:buFontTx/>
              <a:buNone/>
              <a:tabLst/>
              <a:defRPr/>
            </a:pPr>
            <a:r>
              <a:rPr lang="de-DE" sz="1200" b="0" kern="1200" dirty="0" smtClean="0">
                <a:solidFill>
                  <a:srgbClr val="111111"/>
                </a:solidFill>
                <a:latin typeface="+mn-lt"/>
                <a:ea typeface="+mn-ea"/>
                <a:cs typeface="+mn-cs"/>
              </a:rPr>
              <a:t>Es</a:t>
            </a:r>
            <a:r>
              <a:rPr lang="de-DE" sz="1200" b="0" kern="1200" baseline="0" dirty="0" smtClean="0">
                <a:solidFill>
                  <a:srgbClr val="111111"/>
                </a:solidFill>
                <a:latin typeface="+mn-lt"/>
                <a:ea typeface="+mn-ea"/>
                <a:cs typeface="+mn-cs"/>
              </a:rPr>
              <a:t> dürfen nur Kinder im Alter von 8 - 13 Jahren teilnehmen.</a:t>
            </a:r>
            <a:endParaRPr lang="de-DE" sz="1200" b="0" kern="1200" dirty="0" smtClean="0">
              <a:solidFill>
                <a:srgbClr val="111111"/>
              </a:solidFill>
              <a:latin typeface="+mn-lt"/>
              <a:ea typeface="+mn-ea"/>
              <a:cs typeface="+mn-cs"/>
            </a:endParaRPr>
          </a:p>
        </p:txBody>
      </p:sp>
      <p:sp>
        <p:nvSpPr>
          <p:cNvPr id="27" name="Textfeld 26"/>
          <p:cNvSpPr txBox="1"/>
          <p:nvPr userDrawn="1"/>
        </p:nvSpPr>
        <p:spPr>
          <a:xfrm>
            <a:off x="6745592" y="2780928"/>
            <a:ext cx="3024000" cy="1107996"/>
          </a:xfrm>
          <a:prstGeom prst="rect">
            <a:avLst/>
          </a:prstGeom>
          <a:noFill/>
        </p:spPr>
        <p:txBody>
          <a:bodyPr wrap="square" rtlCol="0">
            <a:spAutoFit/>
          </a:bodyPr>
          <a:lstStyle/>
          <a:p>
            <a:r>
              <a:rPr lang="de-DE" sz="1200" b="1" dirty="0" smtClean="0">
                <a:solidFill>
                  <a:srgbClr val="111111"/>
                </a:solidFill>
                <a:latin typeface="+mn-lt"/>
              </a:rPr>
              <a:t>Anmeldungsabgabe:</a:t>
            </a:r>
          </a:p>
          <a:p>
            <a:pPr marL="0" marR="0" indent="0" algn="l" defTabSz="912813" rtl="0" eaLnBrk="1" fontAlgn="base" latinLnBrk="0" hangingPunct="1">
              <a:lnSpc>
                <a:spcPct val="150000"/>
              </a:lnSpc>
              <a:spcBef>
                <a:spcPct val="0"/>
              </a:spcBef>
              <a:spcAft>
                <a:spcPct val="0"/>
              </a:spcAft>
              <a:buClrTx/>
              <a:buSzTx/>
              <a:buFontTx/>
              <a:buNone/>
              <a:tabLst/>
              <a:defRPr/>
            </a:pPr>
            <a:r>
              <a:rPr lang="de-DE" altLang="de-DE" sz="1200" dirty="0" smtClean="0">
                <a:solidFill>
                  <a:srgbClr val="111111"/>
                </a:solidFill>
                <a:latin typeface="+mn-lt"/>
              </a:rPr>
              <a:t>Abgeben könnt ihr die Anmeldungen im Pfarrbüro Bechen und  bei dem Leiter eures Vertrauens.</a:t>
            </a:r>
          </a:p>
        </p:txBody>
      </p:sp>
      <p:sp>
        <p:nvSpPr>
          <p:cNvPr id="32" name="Textfeld 31"/>
          <p:cNvSpPr txBox="1"/>
          <p:nvPr userDrawn="1"/>
        </p:nvSpPr>
        <p:spPr>
          <a:xfrm>
            <a:off x="6745592" y="3870246"/>
            <a:ext cx="3024000" cy="1015663"/>
          </a:xfrm>
          <a:prstGeom prst="rect">
            <a:avLst/>
          </a:prstGeom>
          <a:noFill/>
        </p:spPr>
        <p:txBody>
          <a:bodyPr wrap="square" rtlCol="0">
            <a:spAutoFit/>
          </a:bodyPr>
          <a:lstStyle/>
          <a:p>
            <a:r>
              <a:rPr lang="de-DE" sz="1200" b="0" dirty="0" smtClean="0">
                <a:solidFill>
                  <a:srgbClr val="111111"/>
                </a:solidFill>
                <a:latin typeface="+mn-lt"/>
              </a:rPr>
              <a:t>Pfarrbüro Bechen</a:t>
            </a:r>
          </a:p>
          <a:p>
            <a:r>
              <a:rPr lang="de-DE" sz="1200" b="0" dirty="0" err="1" smtClean="0">
                <a:solidFill>
                  <a:srgbClr val="111111"/>
                </a:solidFill>
                <a:latin typeface="+mn-lt"/>
              </a:rPr>
              <a:t>Odenthaler</a:t>
            </a:r>
            <a:r>
              <a:rPr lang="de-DE" sz="1200" b="0" dirty="0" smtClean="0">
                <a:solidFill>
                  <a:srgbClr val="111111"/>
                </a:solidFill>
                <a:latin typeface="+mn-lt"/>
              </a:rPr>
              <a:t> Straße 3</a:t>
            </a:r>
          </a:p>
          <a:p>
            <a:r>
              <a:rPr lang="de-DE" sz="1200" b="0" dirty="0" smtClean="0">
                <a:solidFill>
                  <a:srgbClr val="111111"/>
                </a:solidFill>
                <a:latin typeface="+mn-lt"/>
              </a:rPr>
              <a:t>51515</a:t>
            </a:r>
            <a:r>
              <a:rPr lang="de-DE" sz="1200" b="0" baseline="0" dirty="0" smtClean="0">
                <a:solidFill>
                  <a:srgbClr val="111111"/>
                </a:solidFill>
                <a:latin typeface="+mn-lt"/>
              </a:rPr>
              <a:t> Kürten-Bechen</a:t>
            </a:r>
          </a:p>
          <a:p>
            <a:r>
              <a:rPr lang="de-DE" sz="1200" dirty="0" smtClean="0">
                <a:solidFill>
                  <a:srgbClr val="111111"/>
                </a:solidFill>
                <a:latin typeface="+mn-lt"/>
              </a:rPr>
              <a:t>Tel.: 02207 /</a:t>
            </a:r>
            <a:r>
              <a:rPr lang="de-DE" sz="1200" baseline="0" dirty="0" smtClean="0">
                <a:solidFill>
                  <a:srgbClr val="111111"/>
                </a:solidFill>
                <a:latin typeface="+mn-lt"/>
              </a:rPr>
              <a:t> </a:t>
            </a:r>
            <a:r>
              <a:rPr lang="de-DE" sz="1200" dirty="0" smtClean="0">
                <a:solidFill>
                  <a:srgbClr val="111111"/>
                </a:solidFill>
                <a:latin typeface="+mn-lt"/>
              </a:rPr>
              <a:t>91 08 21</a:t>
            </a:r>
          </a:p>
          <a:p>
            <a:r>
              <a:rPr lang="de-DE" sz="1200" b="0" dirty="0" smtClean="0">
                <a:solidFill>
                  <a:srgbClr val="111111"/>
                </a:solidFill>
                <a:latin typeface="+mn-lt"/>
              </a:rPr>
              <a:t>E-Mail: vorstand@kljb-bechen.de</a:t>
            </a:r>
          </a:p>
        </p:txBody>
      </p:sp>
      <p:sp>
        <p:nvSpPr>
          <p:cNvPr id="33" name="Textfeld 32"/>
          <p:cNvSpPr txBox="1"/>
          <p:nvPr userDrawn="1"/>
        </p:nvSpPr>
        <p:spPr>
          <a:xfrm>
            <a:off x="6760400" y="5881061"/>
            <a:ext cx="3024000" cy="646331"/>
          </a:xfrm>
          <a:prstGeom prst="rect">
            <a:avLst/>
          </a:prstGeom>
          <a:noFill/>
        </p:spPr>
        <p:txBody>
          <a:bodyPr wrap="square" rtlCol="0">
            <a:spAutoFit/>
          </a:bodyPr>
          <a:lstStyle/>
          <a:p>
            <a:pPr hangingPunct="0"/>
            <a:r>
              <a:rPr lang="de-DE" sz="1200" b="1" kern="1200" dirty="0" smtClean="0">
                <a:solidFill>
                  <a:srgbClr val="111111"/>
                </a:solidFill>
                <a:latin typeface="+mn-lt"/>
                <a:ea typeface="+mn-ea"/>
                <a:cs typeface="+mn-cs"/>
              </a:rPr>
              <a:t>Raiffeisenbank Kürten-Odenthal eG</a:t>
            </a:r>
          </a:p>
          <a:p>
            <a:pPr hangingPunct="0"/>
            <a:r>
              <a:rPr lang="de-DE" sz="1200" b="1" kern="1200" dirty="0" smtClean="0">
                <a:solidFill>
                  <a:srgbClr val="111111"/>
                </a:solidFill>
                <a:latin typeface="+mn-lt"/>
                <a:ea typeface="+mn-ea"/>
                <a:cs typeface="+mn-cs"/>
              </a:rPr>
              <a:t>IBAN: </a:t>
            </a:r>
            <a:r>
              <a:rPr lang="de-DE" sz="1200" kern="1200" dirty="0" smtClean="0">
                <a:solidFill>
                  <a:srgbClr val="111111"/>
                </a:solidFill>
                <a:latin typeface="+mn-lt"/>
                <a:ea typeface="+mn-ea"/>
                <a:cs typeface="+mn-cs"/>
              </a:rPr>
              <a:t>DE08 3706 9125 0305 7620 16</a:t>
            </a:r>
          </a:p>
          <a:p>
            <a:pPr hangingPunct="0"/>
            <a:r>
              <a:rPr lang="de-DE" sz="1200" b="1" kern="1200" dirty="0" smtClean="0">
                <a:solidFill>
                  <a:srgbClr val="111111"/>
                </a:solidFill>
                <a:latin typeface="+mn-lt"/>
                <a:ea typeface="+mn-ea"/>
                <a:cs typeface="+mn-cs"/>
              </a:rPr>
              <a:t>BIC: </a:t>
            </a:r>
            <a:r>
              <a:rPr lang="de-DE" sz="1200" kern="1200" dirty="0" smtClean="0">
                <a:solidFill>
                  <a:srgbClr val="111111"/>
                </a:solidFill>
                <a:latin typeface="+mn-lt"/>
                <a:ea typeface="+mn-ea"/>
                <a:cs typeface="+mn-cs"/>
              </a:rPr>
              <a:t>GENODED1RKO</a:t>
            </a:r>
          </a:p>
        </p:txBody>
      </p:sp>
      <p:sp>
        <p:nvSpPr>
          <p:cNvPr id="35" name="Rechteck 34"/>
          <p:cNvSpPr/>
          <p:nvPr userDrawn="1"/>
        </p:nvSpPr>
        <p:spPr>
          <a:xfrm>
            <a:off x="6745592" y="5388024"/>
            <a:ext cx="3160408" cy="461665"/>
          </a:xfrm>
          <a:prstGeom prst="rect">
            <a:avLst/>
          </a:prstGeom>
        </p:spPr>
        <p:txBody>
          <a:bodyPr wrap="square">
            <a:spAutoFit/>
          </a:bodyPr>
          <a:lstStyle/>
          <a:p>
            <a:r>
              <a:rPr lang="de-DE" sz="1200" kern="1200" dirty="0" smtClean="0">
                <a:solidFill>
                  <a:srgbClr val="111111"/>
                </a:solidFill>
                <a:effectLst/>
                <a:latin typeface="+mn-lt"/>
                <a:ea typeface="+mn-ea"/>
                <a:cs typeface="+mn-cs"/>
              </a:rPr>
              <a:t>Die</a:t>
            </a:r>
            <a:r>
              <a:rPr lang="de-DE" sz="1200" kern="1200" baseline="0" dirty="0" smtClean="0">
                <a:solidFill>
                  <a:srgbClr val="111111"/>
                </a:solidFill>
                <a:effectLst/>
                <a:latin typeface="+mn-lt"/>
                <a:ea typeface="+mn-ea"/>
                <a:cs typeface="+mn-cs"/>
              </a:rPr>
              <a:t> </a:t>
            </a:r>
            <a:r>
              <a:rPr lang="de-DE" sz="1200" kern="1200" dirty="0" smtClean="0">
                <a:solidFill>
                  <a:srgbClr val="111111"/>
                </a:solidFill>
                <a:effectLst/>
                <a:latin typeface="+mn-lt"/>
                <a:ea typeface="+mn-ea"/>
                <a:cs typeface="+mn-cs"/>
              </a:rPr>
              <a:t>Anmeldung</a:t>
            </a:r>
            <a:r>
              <a:rPr lang="de-DE" sz="1200" kern="1200" baseline="0" dirty="0" smtClean="0">
                <a:solidFill>
                  <a:srgbClr val="111111"/>
                </a:solidFill>
                <a:effectLst/>
                <a:latin typeface="+mn-lt"/>
                <a:ea typeface="+mn-ea"/>
                <a:cs typeface="+mn-cs"/>
              </a:rPr>
              <a:t> </a:t>
            </a:r>
            <a:r>
              <a:rPr lang="de-DE" sz="1200" kern="1200" dirty="0" smtClean="0">
                <a:solidFill>
                  <a:srgbClr val="111111"/>
                </a:solidFill>
                <a:effectLst/>
                <a:latin typeface="+mn-lt"/>
                <a:ea typeface="+mn-ea"/>
                <a:cs typeface="+mn-cs"/>
              </a:rPr>
              <a:t>wird erst mit der</a:t>
            </a:r>
            <a:r>
              <a:rPr lang="de-DE" sz="1200" kern="1200" baseline="0" dirty="0" smtClean="0">
                <a:solidFill>
                  <a:srgbClr val="111111"/>
                </a:solidFill>
                <a:effectLst/>
                <a:latin typeface="+mn-lt"/>
                <a:ea typeface="+mn-ea"/>
                <a:cs typeface="+mn-cs"/>
              </a:rPr>
              <a:t> </a:t>
            </a:r>
            <a:r>
              <a:rPr lang="de-DE" sz="1200" kern="1200" dirty="0" smtClean="0">
                <a:solidFill>
                  <a:srgbClr val="111111"/>
                </a:solidFill>
                <a:effectLst/>
                <a:latin typeface="+mn-lt"/>
                <a:ea typeface="+mn-ea"/>
                <a:cs typeface="+mn-cs"/>
              </a:rPr>
              <a:t>Überweisung</a:t>
            </a:r>
            <a:r>
              <a:rPr lang="de-DE" sz="1200" kern="1200" baseline="0" dirty="0" smtClean="0">
                <a:solidFill>
                  <a:srgbClr val="111111"/>
                </a:solidFill>
                <a:effectLst/>
                <a:latin typeface="+mn-lt"/>
                <a:ea typeface="+mn-ea"/>
                <a:cs typeface="+mn-cs"/>
              </a:rPr>
              <a:t> </a:t>
            </a:r>
            <a:r>
              <a:rPr lang="de-DE" sz="1200" kern="1200" dirty="0" smtClean="0">
                <a:solidFill>
                  <a:srgbClr val="111111"/>
                </a:solidFill>
                <a:effectLst/>
                <a:latin typeface="+mn-lt"/>
                <a:ea typeface="+mn-ea"/>
                <a:cs typeface="+mn-cs"/>
              </a:rPr>
              <a:t>des Teilnehmerbeitrags auf unser Konto</a:t>
            </a:r>
            <a:r>
              <a:rPr lang="de-DE" sz="1200" kern="1200" baseline="0" dirty="0" smtClean="0">
                <a:solidFill>
                  <a:srgbClr val="111111"/>
                </a:solidFill>
                <a:effectLst/>
                <a:latin typeface="+mn-lt"/>
                <a:ea typeface="+mn-ea"/>
                <a:cs typeface="+mn-cs"/>
              </a:rPr>
              <a:t> </a:t>
            </a:r>
            <a:r>
              <a:rPr lang="de-DE" sz="1200" kern="1200" dirty="0" smtClean="0">
                <a:solidFill>
                  <a:srgbClr val="111111"/>
                </a:solidFill>
                <a:effectLst/>
                <a:latin typeface="+mn-lt"/>
                <a:ea typeface="+mn-ea"/>
                <a:cs typeface="+mn-cs"/>
              </a:rPr>
              <a:t>gültig:</a:t>
            </a:r>
            <a:endParaRPr lang="de-DE" sz="1200" kern="1200" dirty="0">
              <a:solidFill>
                <a:srgbClr val="111111"/>
              </a:solidFill>
              <a:effectLst/>
              <a:latin typeface="+mn-lt"/>
              <a:ea typeface="+mn-ea"/>
              <a:cs typeface="+mn-cs"/>
            </a:endParaRPr>
          </a:p>
        </p:txBody>
      </p:sp>
      <p:sp>
        <p:nvSpPr>
          <p:cNvPr id="38" name="Textfeld 37"/>
          <p:cNvSpPr txBox="1"/>
          <p:nvPr userDrawn="1"/>
        </p:nvSpPr>
        <p:spPr>
          <a:xfrm>
            <a:off x="6760400" y="5111025"/>
            <a:ext cx="1689001" cy="276999"/>
          </a:xfrm>
          <a:prstGeom prst="rect">
            <a:avLst/>
          </a:prstGeom>
          <a:noFill/>
        </p:spPr>
        <p:txBody>
          <a:bodyPr wrap="square" rtlCol="0">
            <a:spAutoFit/>
          </a:bodyPr>
          <a:lstStyle/>
          <a:p>
            <a:r>
              <a:rPr lang="de-DE" sz="1200" b="1" dirty="0" smtClean="0">
                <a:solidFill>
                  <a:srgbClr val="111111"/>
                </a:solidFill>
                <a:latin typeface="+mn-lt"/>
              </a:rPr>
              <a:t>Anmeldeschluss</a:t>
            </a:r>
            <a:r>
              <a:rPr lang="de-DE" sz="1200" b="1" baseline="0" dirty="0" smtClean="0">
                <a:solidFill>
                  <a:srgbClr val="111111"/>
                </a:solidFill>
                <a:latin typeface="+mn-lt"/>
              </a:rPr>
              <a:t> ist am</a:t>
            </a:r>
            <a:endParaRPr lang="de-DE" sz="1200" b="1" dirty="0">
              <a:solidFill>
                <a:srgbClr val="111111"/>
              </a:solidFill>
              <a:latin typeface="+mn-lt"/>
            </a:endParaRPr>
          </a:p>
        </p:txBody>
      </p:sp>
      <p:sp>
        <p:nvSpPr>
          <p:cNvPr id="40" name="Inhaltsplatzhalter 39"/>
          <p:cNvSpPr>
            <a:spLocks noGrp="1"/>
          </p:cNvSpPr>
          <p:nvPr>
            <p:ph sz="quarter" idx="13" hasCustomPrompt="1"/>
          </p:nvPr>
        </p:nvSpPr>
        <p:spPr>
          <a:xfrm>
            <a:off x="8222815" y="5111025"/>
            <a:ext cx="1306512" cy="276225"/>
          </a:xfrm>
          <a:prstGeom prst="rect">
            <a:avLst/>
          </a:prstGeom>
        </p:spPr>
        <p:txBody>
          <a:bodyPr/>
          <a:lstStyle>
            <a:lvl1pPr marL="0" indent="0">
              <a:buNone/>
              <a:defRPr sz="1200" b="1">
                <a:solidFill>
                  <a:srgbClr val="111111"/>
                </a:solidFill>
              </a:defRPr>
            </a:lvl1pPr>
          </a:lstStyle>
          <a:p>
            <a:pPr lvl="0"/>
            <a:r>
              <a:rPr lang="de-DE" b="1" dirty="0" smtClean="0"/>
              <a:t>Datum einfügen</a:t>
            </a:r>
            <a:endParaRPr lang="de-DE" dirty="0"/>
          </a:p>
        </p:txBody>
      </p:sp>
      <p:cxnSp>
        <p:nvCxnSpPr>
          <p:cNvPr id="41" name="Gerade Verbindung 40"/>
          <p:cNvCxnSpPr/>
          <p:nvPr userDrawn="1"/>
        </p:nvCxnSpPr>
        <p:spPr>
          <a:xfrm>
            <a:off x="6613441" y="0"/>
            <a:ext cx="0" cy="180000"/>
          </a:xfrm>
          <a:prstGeom prst="line">
            <a:avLst/>
          </a:prstGeom>
        </p:spPr>
        <p:style>
          <a:lnRef idx="1">
            <a:schemeClr val="dk1"/>
          </a:lnRef>
          <a:fillRef idx="0">
            <a:schemeClr val="dk1"/>
          </a:fillRef>
          <a:effectRef idx="0">
            <a:schemeClr val="dk1"/>
          </a:effectRef>
          <a:fontRef idx="minor">
            <a:schemeClr val="tx1"/>
          </a:fontRef>
        </p:style>
      </p:cxnSp>
      <p:cxnSp>
        <p:nvCxnSpPr>
          <p:cNvPr id="42" name="Gerade Verbindung 41"/>
          <p:cNvCxnSpPr/>
          <p:nvPr userDrawn="1"/>
        </p:nvCxnSpPr>
        <p:spPr>
          <a:xfrm>
            <a:off x="6613441" y="6678000"/>
            <a:ext cx="0" cy="180000"/>
          </a:xfrm>
          <a:prstGeom prst="line">
            <a:avLst/>
          </a:prstGeom>
        </p:spPr>
        <p:style>
          <a:lnRef idx="1">
            <a:schemeClr val="dk1"/>
          </a:lnRef>
          <a:fillRef idx="0">
            <a:schemeClr val="dk1"/>
          </a:fillRef>
          <a:effectRef idx="0">
            <a:schemeClr val="dk1"/>
          </a:effectRef>
          <a:fontRef idx="minor">
            <a:schemeClr val="tx1"/>
          </a:fontRef>
        </p:style>
      </p:cxnSp>
      <p:sp>
        <p:nvSpPr>
          <p:cNvPr id="23" name="Textfeld 22"/>
          <p:cNvSpPr txBox="1"/>
          <p:nvPr userDrawn="1"/>
        </p:nvSpPr>
        <p:spPr>
          <a:xfrm>
            <a:off x="111808" y="4381725"/>
            <a:ext cx="3024000" cy="1735598"/>
          </a:xfrm>
          <a:prstGeom prst="rect">
            <a:avLst/>
          </a:prstGeom>
        </p:spPr>
        <p:txBody>
          <a:bodyPr wrap="square" lIns="91423" tIns="45712" rIns="91423" bIns="45712" rtlCol="0" anchor="ctr">
            <a:noAutofit/>
          </a:bodyPr>
          <a:lstStyle/>
          <a:p>
            <a:pPr marL="0" marR="0" lvl="0" indent="-455613" algn="l" defTabSz="912813" rtl="0" eaLnBrk="1" fontAlgn="base" latinLnBrk="0" hangingPunct="1">
              <a:lnSpc>
                <a:spcPct val="100000"/>
              </a:lnSpc>
              <a:spcBef>
                <a:spcPct val="20000"/>
              </a:spcBef>
              <a:spcAft>
                <a:spcPct val="0"/>
              </a:spcAft>
              <a:buClrTx/>
              <a:buSzTx/>
              <a:buFont typeface="Arial" charset="0"/>
              <a:buNone/>
              <a:tabLst/>
              <a:defRPr/>
            </a:pPr>
            <a:r>
              <a:rPr lang="de-DE" sz="1200" kern="1200" dirty="0" smtClean="0">
                <a:solidFill>
                  <a:schemeClr val="tx1"/>
                </a:solidFill>
                <a:effectLst/>
                <a:latin typeface="+mn-lt"/>
                <a:ea typeface="+mn-ea"/>
                <a:cs typeface="+mn-cs"/>
              </a:rPr>
              <a:t>Die Katholische Landjugendbewegung Bechen behält sich vor, Fotos der Teilnehmer zu Zwecken der Öffentlichkeitsarbeit zu nutzen. Dies gilt insbesondere für die Veröffentlichung auf unserer Internetpräsenz.</a:t>
            </a:r>
            <a:endParaRPr lang="de-DE" sz="1200" dirty="0" smtClean="0">
              <a:latin typeface="+mn-lt"/>
            </a:endParaRPr>
          </a:p>
        </p:txBody>
      </p:sp>
    </p:spTree>
    <p:extLst>
      <p:ext uri="{BB962C8B-B14F-4D97-AF65-F5344CB8AC3E}">
        <p14:creationId xmlns:p14="http://schemas.microsoft.com/office/powerpoint/2010/main" val="175760081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8205047"/>
      </p:ext>
    </p:extLst>
  </p:cSld>
  <p:clrMap bg1="lt1" tx1="dk1" bg2="lt2" tx2="dk2" accent1="accent1" accent2="accent2" accent3="accent3" accent4="accent4" accent5="accent5" accent6="accent6" hlink="hlink" folHlink="folHlink"/>
  <p:sldLayoutIdLst>
    <p:sldLayoutId id="2147483675" r:id="rId1"/>
    <p:sldLayoutId id="2147483676"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5955583"/>
      </p:ext>
    </p:extLst>
  </p:cSld>
  <p:clrMap bg1="lt1" tx1="dk1" bg2="lt2" tx2="dk2" accent1="accent1" accent2="accent2" accent3="accent3" accent4="accent4" accent5="accent5" accent6="accent6" hlink="hlink" folHlink="folHlink"/>
  <p:sldLayoutIdLst>
    <p:sldLayoutId id="2147483678" r:id="rId1"/>
    <p:sldLayoutId id="2147483679"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type="pic" sz="quarter" idx="27"/>
          </p:nvPr>
        </p:nvPicPr>
        <p:blipFill>
          <a:blip r:embed="rId2">
            <a:extLst>
              <a:ext uri="{28A0092B-C50C-407E-A947-70E740481C1C}">
                <a14:useLocalDpi xmlns:a14="http://schemas.microsoft.com/office/drawing/2010/main" val="0"/>
              </a:ext>
            </a:extLst>
          </a:blip>
          <a:srcRect t="5073" b="5073"/>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6" descr="C:\Users\Martin\Documents\KLJB - Leiterrunde\Bilder\Dreiblatt_ob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1408" y="0"/>
            <a:ext cx="3304800" cy="93817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C:\Users\Martin\Documents\KLJB - Leiterrunde\Bilder\Dreiblatt_unten.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233"/>
          <a:stretch/>
        </p:blipFill>
        <p:spPr bwMode="auto">
          <a:xfrm>
            <a:off x="6605617" y="1772816"/>
            <a:ext cx="3304800" cy="5296619"/>
          </a:xfrm>
          <a:prstGeom prst="rect">
            <a:avLst/>
          </a:prstGeom>
          <a:noFill/>
          <a:extLst>
            <a:ext uri="{909E8E84-426E-40DD-AFC4-6F175D3DCCD1}">
              <a14:hiddenFill xmlns:a14="http://schemas.microsoft.com/office/drawing/2010/main">
                <a:solidFill>
                  <a:srgbClr val="FFFFFF"/>
                </a:solidFill>
              </a14:hiddenFill>
            </a:ext>
          </a:extLst>
        </p:spPr>
      </p:pic>
      <p:sp>
        <p:nvSpPr>
          <p:cNvPr id="8" name="Textplatzhalter 7"/>
          <p:cNvSpPr>
            <a:spLocks noGrp="1"/>
          </p:cNvSpPr>
          <p:nvPr>
            <p:ph type="body" sz="quarter" idx="17"/>
          </p:nvPr>
        </p:nvSpPr>
        <p:spPr>
          <a:xfrm>
            <a:off x="5025007" y="908720"/>
            <a:ext cx="1430839" cy="288925"/>
          </a:xfrm>
        </p:spPr>
        <p:txBody>
          <a:bodyPr/>
          <a:lstStyle/>
          <a:p>
            <a:r>
              <a:rPr lang="de-DE" sz="2400" b="1" dirty="0" smtClean="0"/>
              <a:t>Aktion:</a:t>
            </a:r>
          </a:p>
        </p:txBody>
      </p:sp>
      <p:sp>
        <p:nvSpPr>
          <p:cNvPr id="10" name="Textplatzhalter 9"/>
          <p:cNvSpPr>
            <a:spLocks noGrp="1"/>
          </p:cNvSpPr>
          <p:nvPr>
            <p:ph type="body" sz="quarter" idx="19"/>
          </p:nvPr>
        </p:nvSpPr>
        <p:spPr>
          <a:xfrm>
            <a:off x="5019118" y="1354818"/>
            <a:ext cx="1485748" cy="378701"/>
          </a:xfrm>
        </p:spPr>
        <p:txBody>
          <a:bodyPr/>
          <a:lstStyle/>
          <a:p>
            <a:r>
              <a:rPr lang="de-DE" dirty="0" smtClean="0"/>
              <a:t>Altenberger-Licht</a:t>
            </a:r>
            <a:endParaRPr lang="de-DE" dirty="0"/>
          </a:p>
        </p:txBody>
      </p:sp>
      <p:sp>
        <p:nvSpPr>
          <p:cNvPr id="11" name="Textplatzhalter 10"/>
          <p:cNvSpPr>
            <a:spLocks noGrp="1"/>
          </p:cNvSpPr>
          <p:nvPr>
            <p:ph type="body" sz="quarter" idx="20"/>
          </p:nvPr>
        </p:nvSpPr>
        <p:spPr>
          <a:xfrm>
            <a:off x="3437180" y="1772816"/>
            <a:ext cx="1664772" cy="288925"/>
          </a:xfrm>
        </p:spPr>
        <p:txBody>
          <a:bodyPr/>
          <a:lstStyle/>
          <a:p>
            <a:endParaRPr lang="de-DE" dirty="0"/>
          </a:p>
        </p:txBody>
      </p:sp>
      <p:sp>
        <p:nvSpPr>
          <p:cNvPr id="12" name="Textplatzhalter 11"/>
          <p:cNvSpPr>
            <a:spLocks noGrp="1"/>
          </p:cNvSpPr>
          <p:nvPr>
            <p:ph type="body" sz="quarter" idx="21"/>
          </p:nvPr>
        </p:nvSpPr>
        <p:spPr>
          <a:xfrm>
            <a:off x="4880992" y="1772816"/>
            <a:ext cx="1720207" cy="360039"/>
          </a:xfrm>
        </p:spPr>
        <p:txBody>
          <a:bodyPr/>
          <a:lstStyle/>
          <a:p>
            <a:r>
              <a:rPr lang="de-DE" dirty="0" smtClean="0"/>
              <a:t>	</a:t>
            </a:r>
            <a:endParaRPr lang="de-DE" dirty="0"/>
          </a:p>
        </p:txBody>
      </p:sp>
      <p:sp>
        <p:nvSpPr>
          <p:cNvPr id="13" name="Textplatzhalter 12"/>
          <p:cNvSpPr>
            <a:spLocks noGrp="1"/>
          </p:cNvSpPr>
          <p:nvPr>
            <p:ph type="body" sz="quarter" idx="22"/>
          </p:nvPr>
        </p:nvSpPr>
        <p:spPr>
          <a:xfrm>
            <a:off x="3441000" y="2204864"/>
            <a:ext cx="1664772" cy="288925"/>
          </a:xfrm>
        </p:spPr>
        <p:txBody>
          <a:bodyPr/>
          <a:lstStyle/>
          <a:p>
            <a:r>
              <a:rPr lang="de-DE" dirty="0"/>
              <a:t>14 – 15.05.22</a:t>
            </a:r>
          </a:p>
        </p:txBody>
      </p:sp>
      <p:sp>
        <p:nvSpPr>
          <p:cNvPr id="14" name="Textplatzhalter 13"/>
          <p:cNvSpPr>
            <a:spLocks noGrp="1"/>
          </p:cNvSpPr>
          <p:nvPr>
            <p:ph type="body" sz="quarter" idx="23"/>
          </p:nvPr>
        </p:nvSpPr>
        <p:spPr>
          <a:xfrm>
            <a:off x="5019118" y="2204864"/>
            <a:ext cx="1377295" cy="288925"/>
          </a:xfrm>
        </p:spPr>
        <p:txBody>
          <a:bodyPr/>
          <a:lstStyle/>
          <a:p>
            <a:r>
              <a:rPr lang="de-DE" dirty="0"/>
              <a:t>Casinonacht</a:t>
            </a:r>
          </a:p>
        </p:txBody>
      </p:sp>
      <p:sp>
        <p:nvSpPr>
          <p:cNvPr id="15" name="Textplatzhalter 14"/>
          <p:cNvSpPr>
            <a:spLocks noGrp="1"/>
          </p:cNvSpPr>
          <p:nvPr>
            <p:ph type="body" sz="quarter" idx="24"/>
          </p:nvPr>
        </p:nvSpPr>
        <p:spPr>
          <a:xfrm>
            <a:off x="3445936" y="2622862"/>
            <a:ext cx="1664772" cy="288925"/>
          </a:xfrm>
        </p:spPr>
        <p:txBody>
          <a:bodyPr/>
          <a:lstStyle/>
          <a:p>
            <a:r>
              <a:rPr lang="de-DE" dirty="0" smtClean="0"/>
              <a:t>02</a:t>
            </a:r>
            <a:r>
              <a:rPr lang="de-DE" dirty="0" smtClean="0"/>
              <a:t>.07.22</a:t>
            </a:r>
            <a:endParaRPr lang="de-DE" dirty="0"/>
          </a:p>
        </p:txBody>
      </p:sp>
      <p:sp>
        <p:nvSpPr>
          <p:cNvPr id="16" name="Textplatzhalter 15"/>
          <p:cNvSpPr>
            <a:spLocks noGrp="1"/>
          </p:cNvSpPr>
          <p:nvPr>
            <p:ph type="body" sz="quarter" idx="25"/>
          </p:nvPr>
        </p:nvSpPr>
        <p:spPr>
          <a:xfrm>
            <a:off x="5027349" y="2587058"/>
            <a:ext cx="1352258" cy="288925"/>
          </a:xfrm>
        </p:spPr>
        <p:txBody>
          <a:bodyPr/>
          <a:lstStyle/>
          <a:p>
            <a:r>
              <a:rPr lang="de-DE" dirty="0"/>
              <a:t>Pfarrfest</a:t>
            </a:r>
          </a:p>
          <a:p>
            <a:endParaRPr lang="de-DE" dirty="0"/>
          </a:p>
        </p:txBody>
      </p:sp>
      <p:sp>
        <p:nvSpPr>
          <p:cNvPr id="23" name="Textfeld 22"/>
          <p:cNvSpPr txBox="1"/>
          <p:nvPr/>
        </p:nvSpPr>
        <p:spPr>
          <a:xfrm>
            <a:off x="7689305" y="5085184"/>
            <a:ext cx="2368696" cy="1815882"/>
          </a:xfrm>
          <a:prstGeom prst="rect">
            <a:avLst/>
          </a:prstGeom>
          <a:noFill/>
        </p:spPr>
        <p:txBody>
          <a:bodyPr wrap="square" rtlCol="0">
            <a:spAutoFit/>
          </a:bodyPr>
          <a:lstStyle/>
          <a:p>
            <a:r>
              <a:rPr lang="de-DE" sz="1500" u="none" dirty="0" smtClean="0">
                <a:solidFill>
                  <a:schemeClr val="bg1"/>
                </a:solidFill>
                <a:effectLst>
                  <a:outerShdw blurRad="38100" dist="38100" dir="2700000" algn="tl">
                    <a:srgbClr val="000000">
                      <a:alpha val="43137"/>
                    </a:srgbClr>
                  </a:outerShdw>
                </a:effectLst>
              </a:rPr>
              <a:t>Ansprechpartner:</a:t>
            </a:r>
          </a:p>
          <a:p>
            <a:endParaRPr lang="de-DE" sz="800" dirty="0">
              <a:solidFill>
                <a:schemeClr val="bg1"/>
              </a:solidFill>
              <a:effectLst>
                <a:outerShdw blurRad="38100" dist="38100" dir="2700000" algn="tl">
                  <a:srgbClr val="000000">
                    <a:alpha val="43137"/>
                  </a:srgbClr>
                </a:outerShdw>
              </a:effectLst>
            </a:endParaRPr>
          </a:p>
          <a:p>
            <a:r>
              <a:rPr lang="de-DE" sz="1200" b="1" u="none" dirty="0" smtClean="0">
                <a:solidFill>
                  <a:schemeClr val="bg1"/>
                </a:solidFill>
                <a:effectLst>
                  <a:outerShdw blurRad="38100" dist="38100" dir="2700000" algn="tl">
                    <a:srgbClr val="000000">
                      <a:alpha val="43137"/>
                    </a:srgbClr>
                  </a:outerShdw>
                </a:effectLst>
              </a:rPr>
              <a:t>Leon Kling:</a:t>
            </a:r>
          </a:p>
          <a:p>
            <a:r>
              <a:rPr lang="de-DE" sz="1200" b="1" dirty="0" smtClean="0">
                <a:solidFill>
                  <a:schemeClr val="bg1"/>
                </a:solidFill>
                <a:effectLst>
                  <a:outerShdw blurRad="38100" dist="38100" dir="2700000" algn="tl">
                    <a:srgbClr val="000000">
                      <a:alpha val="43137"/>
                    </a:srgbClr>
                  </a:outerShdw>
                </a:effectLst>
              </a:rPr>
              <a:t>Leon.noel.kling@gmail.com</a:t>
            </a:r>
          </a:p>
          <a:p>
            <a:endParaRPr lang="de-DE" sz="200" b="1" dirty="0" smtClean="0">
              <a:solidFill>
                <a:schemeClr val="bg1"/>
              </a:solidFill>
              <a:effectLst>
                <a:outerShdw blurRad="38100" dist="38100" dir="2700000" algn="tl">
                  <a:srgbClr val="000000">
                    <a:alpha val="43137"/>
                  </a:srgbClr>
                </a:outerShdw>
              </a:effectLst>
            </a:endParaRPr>
          </a:p>
          <a:p>
            <a:r>
              <a:rPr lang="de-DE" sz="1200" b="1" dirty="0" smtClean="0">
                <a:solidFill>
                  <a:schemeClr val="bg1"/>
                </a:solidFill>
                <a:effectLst>
                  <a:outerShdw blurRad="38100" dist="38100" dir="2700000" algn="tl">
                    <a:srgbClr val="000000">
                      <a:alpha val="43137"/>
                    </a:srgbClr>
                  </a:outerShdw>
                </a:effectLst>
              </a:rPr>
              <a:t>Jonas </a:t>
            </a:r>
            <a:r>
              <a:rPr lang="de-DE" sz="1200" b="1" dirty="0" err="1" smtClean="0">
                <a:solidFill>
                  <a:schemeClr val="bg1"/>
                </a:solidFill>
                <a:effectLst>
                  <a:outerShdw blurRad="38100" dist="38100" dir="2700000" algn="tl">
                    <a:srgbClr val="000000">
                      <a:alpha val="43137"/>
                    </a:srgbClr>
                  </a:outerShdw>
                </a:effectLst>
              </a:rPr>
              <a:t>Etzweiler</a:t>
            </a:r>
            <a:r>
              <a:rPr lang="de-DE" sz="1200" b="1" dirty="0" smtClean="0">
                <a:solidFill>
                  <a:schemeClr val="bg1"/>
                </a:solidFill>
                <a:effectLst>
                  <a:outerShdw blurRad="38100" dist="38100" dir="2700000" algn="tl">
                    <a:srgbClr val="000000">
                      <a:alpha val="43137"/>
                    </a:srgbClr>
                  </a:outerShdw>
                </a:effectLst>
              </a:rPr>
              <a:t>:</a:t>
            </a:r>
          </a:p>
          <a:p>
            <a:r>
              <a:rPr lang="de-DE" sz="1200" b="1" dirty="0" smtClean="0">
                <a:solidFill>
                  <a:schemeClr val="bg1"/>
                </a:solidFill>
                <a:effectLst>
                  <a:outerShdw blurRad="38100" dist="38100" dir="2700000" algn="tl">
                    <a:srgbClr val="000000">
                      <a:alpha val="43137"/>
                    </a:srgbClr>
                  </a:outerShdw>
                </a:effectLst>
              </a:rPr>
              <a:t>Jonas.etzweiler@gmail.com	</a:t>
            </a:r>
            <a:endParaRPr lang="de-DE" sz="1200" b="1" dirty="0" smtClean="0">
              <a:solidFill>
                <a:schemeClr val="bg1"/>
              </a:solidFill>
              <a:effectLst>
                <a:outerShdw blurRad="38100" dist="38100" dir="2700000" algn="tl">
                  <a:srgbClr val="000000">
                    <a:alpha val="43137"/>
                  </a:srgbClr>
                </a:outerShdw>
              </a:effectLst>
            </a:endParaRPr>
          </a:p>
          <a:p>
            <a:endParaRPr lang="de-DE" sz="1200" b="1" dirty="0" smtClean="0">
              <a:solidFill>
                <a:schemeClr val="bg1"/>
              </a:solidFill>
              <a:effectLst>
                <a:outerShdw blurRad="38100" dist="38100" dir="2700000" algn="tl">
                  <a:srgbClr val="000000">
                    <a:alpha val="43137"/>
                  </a:srgbClr>
                </a:outerShdw>
              </a:effectLst>
            </a:endParaRPr>
          </a:p>
          <a:p>
            <a:endParaRPr lang="de-DE" sz="1500" u="none" dirty="0">
              <a:solidFill>
                <a:schemeClr val="bg1"/>
              </a:solidFill>
              <a:effectLst>
                <a:outerShdw blurRad="38100" dist="38100" dir="2700000" algn="tl">
                  <a:srgbClr val="000000">
                    <a:alpha val="43137"/>
                  </a:srgbClr>
                </a:outerShdw>
              </a:effectLst>
            </a:endParaRPr>
          </a:p>
        </p:txBody>
      </p:sp>
      <p:sp>
        <p:nvSpPr>
          <p:cNvPr id="24" name="Textfeld 23"/>
          <p:cNvSpPr txBox="1"/>
          <p:nvPr/>
        </p:nvSpPr>
        <p:spPr>
          <a:xfrm>
            <a:off x="7905329" y="6308819"/>
            <a:ext cx="1878658" cy="461665"/>
          </a:xfrm>
          <a:prstGeom prst="rect">
            <a:avLst/>
          </a:prstGeom>
          <a:noFill/>
        </p:spPr>
        <p:txBody>
          <a:bodyPr wrap="square" rtlCol="0">
            <a:spAutoFit/>
          </a:bodyPr>
          <a:lstStyle/>
          <a:p>
            <a:r>
              <a:rPr lang="de-DE" sz="1200" dirty="0" smtClean="0">
                <a:solidFill>
                  <a:schemeClr val="bg1"/>
                </a:solidFill>
              </a:rPr>
              <a:t>Weiter Infos:</a:t>
            </a:r>
            <a:br>
              <a:rPr lang="de-DE" sz="1200" dirty="0" smtClean="0">
                <a:solidFill>
                  <a:schemeClr val="bg1"/>
                </a:solidFill>
              </a:rPr>
            </a:br>
            <a:r>
              <a:rPr lang="de-DE" sz="1200" b="1" dirty="0" smtClean="0">
                <a:solidFill>
                  <a:schemeClr val="bg1"/>
                </a:solidFill>
                <a:effectLst>
                  <a:outerShdw blurRad="38100" dist="38100" dir="2700000" algn="tl">
                    <a:srgbClr val="000000">
                      <a:alpha val="43137"/>
                    </a:srgbClr>
                  </a:outerShdw>
                </a:effectLst>
              </a:rPr>
              <a:t>www.KLJB-Bechen.de</a:t>
            </a:r>
            <a:endParaRPr lang="de-DE" sz="1200" b="1" dirty="0">
              <a:solidFill>
                <a:schemeClr val="bg1"/>
              </a:solidFill>
              <a:effectLst>
                <a:outerShdw blurRad="38100" dist="38100" dir="2700000" algn="tl">
                  <a:srgbClr val="000000">
                    <a:alpha val="43137"/>
                  </a:srgbClr>
                </a:outerShdw>
              </a:effectLst>
            </a:endParaRPr>
          </a:p>
        </p:txBody>
      </p:sp>
      <p:pic>
        <p:nvPicPr>
          <p:cNvPr id="27" name="Picture 8" descr="C:\Users\Martin\Documents\KLJB - Leiterrunde\Bilder\KLJB-Bechen-Logo_weiß.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53200" y="5220439"/>
            <a:ext cx="1060031" cy="1550045"/>
          </a:xfrm>
          <a:prstGeom prst="rect">
            <a:avLst/>
          </a:prstGeom>
          <a:noFill/>
          <a:extLst>
            <a:ext uri="{909E8E84-426E-40DD-AFC4-6F175D3DCCD1}">
              <a14:hiddenFill xmlns:a14="http://schemas.microsoft.com/office/drawing/2010/main">
                <a:solidFill>
                  <a:srgbClr val="FFFFFF"/>
                </a:solidFill>
              </a14:hiddenFill>
            </a:ext>
          </a:extLst>
        </p:spPr>
      </p:pic>
      <p:sp>
        <p:nvSpPr>
          <p:cNvPr id="28" name="Textplatzhalter 15"/>
          <p:cNvSpPr txBox="1">
            <a:spLocks/>
          </p:cNvSpPr>
          <p:nvPr/>
        </p:nvSpPr>
        <p:spPr>
          <a:xfrm>
            <a:off x="6768000" y="2700000"/>
            <a:ext cx="3024336" cy="1008000"/>
          </a:xfrm>
          <a:prstGeom prst="rect">
            <a:avLst/>
          </a:prstGeom>
        </p:spPr>
        <p:txBody>
          <a:bodyPr anchor="ctr"/>
          <a:lstStyle>
            <a:lvl1pPr marL="0" indent="0" algn="ctr" defTabSz="914400" rtl="0" eaLnBrk="1" latinLnBrk="0" hangingPunct="1">
              <a:spcBef>
                <a:spcPct val="20000"/>
              </a:spcBef>
              <a:buFont typeface="Arial" panose="020B0604020202020204" pitchFamily="34" charset="0"/>
              <a:buNone/>
              <a:defRPr sz="3200" b="1" kern="1200">
                <a:solidFill>
                  <a:schemeClr val="bg1"/>
                </a:solidFill>
                <a:effectLst>
                  <a:outerShdw blurRad="38100" dist="38100" dir="2700000" algn="tl">
                    <a:srgbClr val="000000">
                      <a:alpha val="43137"/>
                    </a:srgbClr>
                  </a:outerShdw>
                </a:effectLst>
                <a:latin typeface="+mn-lt"/>
                <a:ea typeface="+mn-ea"/>
                <a:cs typeface="+mn-cs"/>
              </a:defRPr>
            </a:lvl1pPr>
            <a:lvl2pPr marL="742950" indent="-285750" algn="ctr"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ctr"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ctr"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ctr"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endParaRPr lang="de-DE" dirty="0"/>
          </a:p>
        </p:txBody>
      </p:sp>
      <p:sp>
        <p:nvSpPr>
          <p:cNvPr id="29" name="Textplatzhalter 17"/>
          <p:cNvSpPr txBox="1">
            <a:spLocks/>
          </p:cNvSpPr>
          <p:nvPr/>
        </p:nvSpPr>
        <p:spPr>
          <a:xfrm>
            <a:off x="6759987" y="3905783"/>
            <a:ext cx="3024000" cy="360000"/>
          </a:xfrm>
          <a:prstGeom prst="rect">
            <a:avLst/>
          </a:prstGeom>
        </p:spPr>
        <p:txBody>
          <a:bodyPr anchor="ctr"/>
          <a:lstStyle>
            <a:lvl1pPr marL="0" indent="0" algn="ctr" defTabSz="914400" rtl="0" eaLnBrk="1" latinLnBrk="0" hangingPunct="1">
              <a:spcBef>
                <a:spcPct val="20000"/>
              </a:spcBef>
              <a:buFont typeface="Arial" panose="020B0604020202020204" pitchFamily="34" charset="0"/>
              <a:buNone/>
              <a:defRPr sz="2400" b="1" kern="1200" cap="none" spc="0">
                <a:ln w="12700">
                  <a:solidFill>
                    <a:srgbClr val="008781"/>
                  </a:solidFill>
                  <a:prstDash val="solid"/>
                </a:ln>
                <a:solidFill>
                  <a:schemeClr val="bg1"/>
                </a:solidFill>
                <a:effectLst>
                  <a:outerShdw blurRad="50800" dist="38100" dir="5400000" algn="t" rotWithShape="0">
                    <a:prstClr val="black">
                      <a:alpha val="40000"/>
                    </a:prstClr>
                  </a:outerShdw>
                </a:effectLst>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endParaRPr lang="de-DE" dirty="0"/>
          </a:p>
        </p:txBody>
      </p:sp>
      <p:sp>
        <p:nvSpPr>
          <p:cNvPr id="30" name="Textplatzhalter 17"/>
          <p:cNvSpPr txBox="1">
            <a:spLocks/>
          </p:cNvSpPr>
          <p:nvPr/>
        </p:nvSpPr>
        <p:spPr>
          <a:xfrm>
            <a:off x="6601409" y="2996953"/>
            <a:ext cx="3184286" cy="2844112"/>
          </a:xfrm>
          <a:prstGeom prst="rect">
            <a:avLst/>
          </a:prstGeom>
        </p:spPr>
        <p:txBody>
          <a:bodyPr anchor="ctr"/>
          <a:lstStyle>
            <a:lvl1pPr marL="0" indent="0" algn="ctr" defTabSz="914400" rtl="0" eaLnBrk="1" latinLnBrk="0" hangingPunct="1">
              <a:spcBef>
                <a:spcPct val="20000"/>
              </a:spcBef>
              <a:buFont typeface="Arial" panose="020B0604020202020204" pitchFamily="34" charset="0"/>
              <a:buNone/>
              <a:defRPr sz="2400" b="1" kern="1200" cap="none" spc="0">
                <a:ln w="12700">
                  <a:solidFill>
                    <a:srgbClr val="008781"/>
                  </a:solidFill>
                  <a:prstDash val="solid"/>
                </a:ln>
                <a:solidFill>
                  <a:schemeClr val="bg1"/>
                </a:solidFill>
                <a:effectLst>
                  <a:outerShdw blurRad="50800" dist="38100" dir="5400000" algn="t" rotWithShape="0">
                    <a:prstClr val="black">
                      <a:alpha val="40000"/>
                    </a:prstClr>
                  </a:outerShdw>
                </a:effectLst>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de-DE" sz="2800" dirty="0" smtClean="0"/>
              <a:t>Sommerlager </a:t>
            </a:r>
          </a:p>
          <a:p>
            <a:pPr fontAlgn="auto">
              <a:spcAft>
                <a:spcPts val="0"/>
              </a:spcAft>
            </a:pPr>
            <a:r>
              <a:rPr lang="de-DE" sz="2800" dirty="0" smtClean="0"/>
              <a:t>2022 </a:t>
            </a:r>
          </a:p>
          <a:p>
            <a:pPr fontAlgn="auto">
              <a:spcAft>
                <a:spcPts val="0"/>
              </a:spcAft>
            </a:pPr>
            <a:r>
              <a:rPr lang="de-DE" dirty="0" smtClean="0"/>
              <a:t>09 – 16.07.2022</a:t>
            </a:r>
          </a:p>
          <a:p>
            <a:pPr fontAlgn="auto">
              <a:spcAft>
                <a:spcPts val="0"/>
              </a:spcAft>
            </a:pPr>
            <a:r>
              <a:rPr lang="de-DE" dirty="0" smtClean="0"/>
              <a:t>Zeltplatz Bonn</a:t>
            </a:r>
          </a:p>
          <a:p>
            <a:pPr fontAlgn="auto">
              <a:spcAft>
                <a:spcPts val="0"/>
              </a:spcAft>
            </a:pPr>
            <a:endParaRPr lang="de-DE" dirty="0" smtClean="0"/>
          </a:p>
          <a:p>
            <a:pPr fontAlgn="auto">
              <a:spcAft>
                <a:spcPts val="0"/>
              </a:spcAft>
            </a:pPr>
            <a:endParaRPr lang="de-DE" dirty="0"/>
          </a:p>
        </p:txBody>
      </p:sp>
      <p:sp>
        <p:nvSpPr>
          <p:cNvPr id="31" name="Textplatzhalter 17"/>
          <p:cNvSpPr txBox="1">
            <a:spLocks/>
          </p:cNvSpPr>
          <p:nvPr/>
        </p:nvSpPr>
        <p:spPr>
          <a:xfrm>
            <a:off x="6759987" y="4308309"/>
            <a:ext cx="3024000" cy="720000"/>
          </a:xfrm>
          <a:prstGeom prst="rect">
            <a:avLst/>
          </a:prstGeom>
        </p:spPr>
        <p:txBody>
          <a:bodyPr anchor="ctr"/>
          <a:lstStyle>
            <a:lvl1pPr marL="0" indent="0" algn="ctr" defTabSz="914400" rtl="0" eaLnBrk="1" latinLnBrk="0" hangingPunct="1">
              <a:spcBef>
                <a:spcPct val="20000"/>
              </a:spcBef>
              <a:buFont typeface="Arial" panose="020B0604020202020204" pitchFamily="34" charset="0"/>
              <a:buNone/>
              <a:defRPr sz="2400" b="1" kern="1200" cap="none" spc="0">
                <a:ln w="12700">
                  <a:solidFill>
                    <a:srgbClr val="008781"/>
                  </a:solidFill>
                  <a:prstDash val="solid"/>
                </a:ln>
                <a:solidFill>
                  <a:schemeClr val="bg1"/>
                </a:solidFill>
                <a:effectLst>
                  <a:outerShdw blurRad="50800" dist="38100" dir="5400000" algn="t" rotWithShape="0">
                    <a:prstClr val="black">
                      <a:alpha val="40000"/>
                    </a:prstClr>
                  </a:outerShdw>
                </a:effectLst>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endParaRPr lang="de-DE" dirty="0"/>
          </a:p>
        </p:txBody>
      </p:sp>
      <p:sp>
        <p:nvSpPr>
          <p:cNvPr id="32" name="Textplatzhalter 25"/>
          <p:cNvSpPr txBox="1">
            <a:spLocks/>
          </p:cNvSpPr>
          <p:nvPr/>
        </p:nvSpPr>
        <p:spPr>
          <a:xfrm>
            <a:off x="8217987" y="5373310"/>
            <a:ext cx="1566000" cy="935509"/>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1050"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endParaRPr lang="de-DE" dirty="0" smtClean="0"/>
          </a:p>
          <a:p>
            <a:pPr fontAlgn="auto">
              <a:spcAft>
                <a:spcPts val="0"/>
              </a:spcAft>
            </a:pPr>
            <a:endParaRPr lang="de-DE" dirty="0"/>
          </a:p>
        </p:txBody>
      </p:sp>
      <p:sp>
        <p:nvSpPr>
          <p:cNvPr id="3" name="Textplatzhalter 2"/>
          <p:cNvSpPr>
            <a:spLocks noGrp="1"/>
          </p:cNvSpPr>
          <p:nvPr>
            <p:ph type="body" sz="quarter" idx="18"/>
          </p:nvPr>
        </p:nvSpPr>
        <p:spPr>
          <a:xfrm>
            <a:off x="3432244" y="1354818"/>
            <a:ext cx="1808788" cy="378701"/>
          </a:xfrm>
        </p:spPr>
        <p:txBody>
          <a:bodyPr/>
          <a:lstStyle/>
          <a:p>
            <a:r>
              <a:rPr lang="de-DE" dirty="0" smtClean="0"/>
              <a:t>01.05.22</a:t>
            </a:r>
            <a:endParaRPr lang="de-DE" dirty="0"/>
          </a:p>
        </p:txBody>
      </p:sp>
      <p:sp>
        <p:nvSpPr>
          <p:cNvPr id="4" name="Textplatzhalter 3"/>
          <p:cNvSpPr>
            <a:spLocks noGrp="1"/>
          </p:cNvSpPr>
          <p:nvPr>
            <p:ph type="body" sz="quarter" idx="16"/>
          </p:nvPr>
        </p:nvSpPr>
        <p:spPr/>
        <p:txBody>
          <a:bodyPr/>
          <a:lstStyle/>
          <a:p>
            <a:r>
              <a:rPr lang="de-DE" sz="2400" b="1" dirty="0" smtClean="0"/>
              <a:t>Datum </a:t>
            </a:r>
            <a:r>
              <a:rPr lang="de-DE" dirty="0" smtClean="0"/>
              <a:t>	</a:t>
            </a:r>
            <a:endParaRPr lang="de-DE" dirty="0"/>
          </a:p>
        </p:txBody>
      </p:sp>
    </p:spTree>
    <p:extLst>
      <p:ext uri="{BB962C8B-B14F-4D97-AF65-F5344CB8AC3E}">
        <p14:creationId xmlns:p14="http://schemas.microsoft.com/office/powerpoint/2010/main" val="3420194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440832" y="692696"/>
            <a:ext cx="3024000" cy="5942409"/>
          </a:xfrm>
        </p:spPr>
        <p:txBody>
          <a:bodyPr/>
          <a:lstStyle/>
          <a:p>
            <a:r>
              <a:rPr lang="de-DE" sz="1400" dirty="0" smtClean="0"/>
              <a:t>Auch wenn die Pandemie noch nicht vorüber ist, planen wir optimistisch in das Jahr hinein. Daher wollen wir euch ein Sommerlager wie in alten Zeiten anbieten. Wir werden uns an die zum Zeitpunkt des Lagers vorliegenden Auflagen halten, möchten euch aber dennoch eine Woche voller Spiel, Spaß und Zeltlager bieten. </a:t>
            </a:r>
          </a:p>
          <a:p>
            <a:r>
              <a:rPr lang="de-DE" sz="1400" dirty="0" smtClean="0"/>
              <a:t>Auch in diesem Jahr ist unsere Teilnehmerzahl leider begrenzt, daher meldet euch schnell an, um mit dabei zu sein.  </a:t>
            </a:r>
          </a:p>
          <a:p>
            <a:r>
              <a:rPr lang="de-DE" dirty="0" smtClean="0"/>
              <a:t>Sobald die Anmeldung und der Teilnehmerbeitrag bei uns eingegangen sind, erhaltet ihr eine Anmeldebestätigung.</a:t>
            </a:r>
          </a:p>
          <a:p>
            <a:pPr algn="l"/>
            <a:endParaRPr lang="de-DE" sz="800" dirty="0"/>
          </a:p>
          <a:p>
            <a:r>
              <a:rPr lang="de-DE" dirty="0"/>
              <a:t>Der Beitrag ist auf unser Sommerlagerkonto zu überweisen. Die Kontodaten sind bei „Weitere Infos“ und auf der Rückseite zu finden. </a:t>
            </a:r>
            <a:endParaRPr lang="de-DE" dirty="0" smtClean="0"/>
          </a:p>
          <a:p>
            <a:r>
              <a:rPr lang="de-DE" dirty="0" smtClean="0"/>
              <a:t>Die Anreise erfolgt in diesem Jahr ebenso wie die Abreise mit privaten PKW, somit sind Fahrgemeinschaften zu empfehlen. Die genauere Adresse folgt am Info-Abend  </a:t>
            </a:r>
          </a:p>
          <a:p>
            <a:r>
              <a:rPr lang="de-DE" dirty="0" smtClean="0"/>
              <a:t>P.S. von </a:t>
            </a:r>
            <a:r>
              <a:rPr lang="de-DE" dirty="0" err="1" smtClean="0"/>
              <a:t>Bechen</a:t>
            </a:r>
            <a:r>
              <a:rPr lang="de-DE" dirty="0" smtClean="0"/>
              <a:t> aus sind es ca. 58 km.</a:t>
            </a:r>
            <a:endParaRPr lang="de-DE" dirty="0"/>
          </a:p>
          <a:p>
            <a:r>
              <a:rPr lang="de-DE" sz="1400" dirty="0" smtClean="0"/>
              <a:t>Wir </a:t>
            </a:r>
            <a:r>
              <a:rPr lang="de-DE" sz="1400" dirty="0"/>
              <a:t>freuen uns auf euch! </a:t>
            </a:r>
          </a:p>
          <a:p>
            <a:r>
              <a:rPr lang="de-DE" sz="1400" dirty="0"/>
              <a:t>Euer </a:t>
            </a:r>
            <a:r>
              <a:rPr lang="de-DE" sz="1400" dirty="0" err="1"/>
              <a:t>Sola</a:t>
            </a:r>
            <a:r>
              <a:rPr lang="de-DE" sz="1400" dirty="0"/>
              <a:t>-Team </a:t>
            </a:r>
            <a:endParaRPr lang="de-DE" sz="1300" dirty="0"/>
          </a:p>
        </p:txBody>
      </p:sp>
      <p:sp>
        <p:nvSpPr>
          <p:cNvPr id="3" name="Textplatzhalter 2"/>
          <p:cNvSpPr>
            <a:spLocks noGrp="1"/>
          </p:cNvSpPr>
          <p:nvPr>
            <p:ph type="body" sz="quarter" idx="11"/>
          </p:nvPr>
        </p:nvSpPr>
        <p:spPr>
          <a:xfrm>
            <a:off x="8964000" y="980728"/>
            <a:ext cx="669520" cy="230682"/>
          </a:xfrm>
        </p:spPr>
        <p:txBody>
          <a:bodyPr/>
          <a:lstStyle/>
          <a:p>
            <a:pPr algn="ctr"/>
            <a:r>
              <a:rPr lang="de-DE" dirty="0" smtClean="0"/>
              <a:t>   130 €</a:t>
            </a:r>
          </a:p>
        </p:txBody>
      </p:sp>
      <p:sp>
        <p:nvSpPr>
          <p:cNvPr id="4" name="Textplatzhalter 3"/>
          <p:cNvSpPr>
            <a:spLocks noGrp="1"/>
          </p:cNvSpPr>
          <p:nvPr>
            <p:ph type="body" sz="quarter" idx="12"/>
          </p:nvPr>
        </p:nvSpPr>
        <p:spPr>
          <a:xfrm>
            <a:off x="8964000" y="1268760"/>
            <a:ext cx="669520" cy="216024"/>
          </a:xfrm>
        </p:spPr>
        <p:txBody>
          <a:bodyPr/>
          <a:lstStyle/>
          <a:p>
            <a:r>
              <a:rPr lang="de-DE" dirty="0" smtClean="0"/>
              <a:t>140 €</a:t>
            </a:r>
          </a:p>
          <a:p>
            <a:endParaRPr lang="de-DE" dirty="0"/>
          </a:p>
        </p:txBody>
      </p:sp>
      <p:sp>
        <p:nvSpPr>
          <p:cNvPr id="5" name="Inhaltsplatzhalter 4"/>
          <p:cNvSpPr>
            <a:spLocks noGrp="1"/>
          </p:cNvSpPr>
          <p:nvPr>
            <p:ph sz="quarter" idx="13"/>
          </p:nvPr>
        </p:nvSpPr>
        <p:spPr/>
        <p:txBody>
          <a:bodyPr/>
          <a:lstStyle/>
          <a:p>
            <a:r>
              <a:rPr lang="de-DE" dirty="0" smtClean="0"/>
              <a:t>  </a:t>
            </a:r>
            <a:r>
              <a:rPr lang="de-DE" sz="1400" dirty="0" smtClean="0"/>
              <a:t>25.06.2022 </a:t>
            </a:r>
            <a:endParaRPr lang="de-DE" sz="1400" dirty="0"/>
          </a:p>
        </p:txBody>
      </p:sp>
      <p:sp>
        <p:nvSpPr>
          <p:cNvPr id="6" name="Textfeld 5"/>
          <p:cNvSpPr txBox="1"/>
          <p:nvPr/>
        </p:nvSpPr>
        <p:spPr>
          <a:xfrm>
            <a:off x="6825208" y="2132856"/>
            <a:ext cx="2808312" cy="461665"/>
          </a:xfrm>
          <a:prstGeom prst="rect">
            <a:avLst/>
          </a:prstGeom>
          <a:noFill/>
        </p:spPr>
        <p:txBody>
          <a:bodyPr wrap="square" rtlCol="0">
            <a:spAutoFit/>
          </a:bodyPr>
          <a:lstStyle/>
          <a:p>
            <a:r>
              <a:rPr lang="de-DE" sz="1200" dirty="0" smtClean="0">
                <a:latin typeface="+mj-lt"/>
              </a:rPr>
              <a:t>Es dürfen nur Kinder im Alter von 8 – 13 Jahren Teilnehmen</a:t>
            </a:r>
            <a:endParaRPr lang="de-DE" sz="1200" dirty="0">
              <a:latin typeface="+mj-lt"/>
            </a:endParaRPr>
          </a:p>
        </p:txBody>
      </p:sp>
      <p:sp>
        <p:nvSpPr>
          <p:cNvPr id="8" name="Textfeld 7"/>
          <p:cNvSpPr txBox="1"/>
          <p:nvPr/>
        </p:nvSpPr>
        <p:spPr>
          <a:xfrm>
            <a:off x="6825208" y="3573016"/>
            <a:ext cx="2736304" cy="1015663"/>
          </a:xfrm>
          <a:prstGeom prst="rect">
            <a:avLst/>
          </a:prstGeom>
          <a:noFill/>
        </p:spPr>
        <p:txBody>
          <a:bodyPr wrap="square" rtlCol="0">
            <a:spAutoFit/>
          </a:bodyPr>
          <a:lstStyle/>
          <a:p>
            <a:pPr algn="ctr"/>
            <a:r>
              <a:rPr lang="de-DE" sz="1200" i="1" dirty="0">
                <a:effectLst>
                  <a:outerShdw blurRad="38100" dist="38100" dir="2700000" algn="tl">
                    <a:srgbClr val="000000">
                      <a:alpha val="43137"/>
                    </a:srgbClr>
                  </a:outerShdw>
                </a:effectLst>
                <a:latin typeface="+mj-lt"/>
              </a:rPr>
              <a:t>Leon Kling:</a:t>
            </a:r>
          </a:p>
          <a:p>
            <a:pPr algn="ctr"/>
            <a:r>
              <a:rPr lang="de-DE" sz="1200" i="1" dirty="0" smtClean="0">
                <a:effectLst>
                  <a:outerShdw blurRad="38100" dist="38100" dir="2700000" algn="tl">
                    <a:srgbClr val="000000">
                      <a:alpha val="43137"/>
                    </a:srgbClr>
                  </a:outerShdw>
                </a:effectLst>
                <a:latin typeface="+mj-lt"/>
              </a:rPr>
              <a:t>Leon.noel.kling@gmail.com</a:t>
            </a:r>
          </a:p>
          <a:p>
            <a:pPr algn="ctr"/>
            <a:endParaRPr lang="de-DE" sz="1200" i="1" dirty="0">
              <a:effectLst>
                <a:outerShdw blurRad="38100" dist="38100" dir="2700000" algn="tl">
                  <a:srgbClr val="000000">
                    <a:alpha val="43137"/>
                  </a:srgbClr>
                </a:outerShdw>
              </a:effectLst>
              <a:latin typeface="+mj-lt"/>
            </a:endParaRPr>
          </a:p>
          <a:p>
            <a:pPr algn="ctr"/>
            <a:r>
              <a:rPr lang="de-DE" sz="1200" i="1" dirty="0">
                <a:effectLst>
                  <a:outerShdw blurRad="38100" dist="38100" dir="2700000" algn="tl">
                    <a:srgbClr val="000000">
                      <a:alpha val="43137"/>
                    </a:srgbClr>
                  </a:outerShdw>
                </a:effectLst>
                <a:latin typeface="+mj-lt"/>
              </a:rPr>
              <a:t>Jonas </a:t>
            </a:r>
            <a:r>
              <a:rPr lang="de-DE" sz="1200" i="1" dirty="0" err="1">
                <a:effectLst>
                  <a:outerShdw blurRad="38100" dist="38100" dir="2700000" algn="tl">
                    <a:srgbClr val="000000">
                      <a:alpha val="43137"/>
                    </a:srgbClr>
                  </a:outerShdw>
                </a:effectLst>
                <a:latin typeface="+mj-lt"/>
              </a:rPr>
              <a:t>Etzweiler</a:t>
            </a:r>
            <a:r>
              <a:rPr lang="de-DE" sz="1200" i="1" dirty="0">
                <a:effectLst>
                  <a:outerShdw blurRad="38100" dist="38100" dir="2700000" algn="tl">
                    <a:srgbClr val="000000">
                      <a:alpha val="43137"/>
                    </a:srgbClr>
                  </a:outerShdw>
                </a:effectLst>
                <a:latin typeface="+mj-lt"/>
              </a:rPr>
              <a:t>:</a:t>
            </a:r>
          </a:p>
          <a:p>
            <a:pPr algn="ctr"/>
            <a:r>
              <a:rPr lang="de-DE" sz="1200" i="1" dirty="0">
                <a:effectLst>
                  <a:outerShdw blurRad="38100" dist="38100" dir="2700000" algn="tl">
                    <a:srgbClr val="000000">
                      <a:alpha val="43137"/>
                    </a:srgbClr>
                  </a:outerShdw>
                </a:effectLst>
                <a:latin typeface="+mj-lt"/>
              </a:rPr>
              <a:t>Jonas.etzweiler@gmail.com</a:t>
            </a:r>
            <a:endParaRPr lang="de-DE" sz="1200" i="1" dirty="0">
              <a:latin typeface="+mj-lt"/>
            </a:endParaRPr>
          </a:p>
        </p:txBody>
      </p:sp>
    </p:spTree>
    <p:extLst>
      <p:ext uri="{BB962C8B-B14F-4D97-AF65-F5344CB8AC3E}">
        <p14:creationId xmlns:p14="http://schemas.microsoft.com/office/powerpoint/2010/main" val="3041037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227</Words>
  <Application>Microsoft Office PowerPoint</Application>
  <PresentationFormat>A4-Papier (210 x 297 mm)</PresentationFormat>
  <Paragraphs>39</Paragraphs>
  <Slides>2</Slides>
  <Notes>0</Notes>
  <HiddenSlides>0</HiddenSlides>
  <MMClips>0</MMClips>
  <ScaleCrop>false</ScaleCrop>
  <HeadingPairs>
    <vt:vector size="6" baseType="variant">
      <vt:variant>
        <vt:lpstr>Verwendete Schriftarten</vt:lpstr>
      </vt:variant>
      <vt:variant>
        <vt:i4>3</vt:i4>
      </vt:variant>
      <vt:variant>
        <vt:lpstr>Design</vt:lpstr>
      </vt:variant>
      <vt:variant>
        <vt:i4>2</vt:i4>
      </vt:variant>
      <vt:variant>
        <vt:lpstr>Folientitel</vt:lpstr>
      </vt:variant>
      <vt:variant>
        <vt:i4>2</vt:i4>
      </vt:variant>
    </vt:vector>
  </HeadingPairs>
  <TitlesOfParts>
    <vt:vector size="7" baseType="lpstr">
      <vt:lpstr>Arial</vt:lpstr>
      <vt:lpstr>Calibri</vt:lpstr>
      <vt:lpstr>CosmicTwo</vt:lpstr>
      <vt:lpstr>1_Benutzerdefiniertes Design</vt:lpstr>
      <vt:lpstr>2_Benutzerdefiniertes Design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Martin</dc:creator>
  <cp:lastModifiedBy>Max Blumberg</cp:lastModifiedBy>
  <cp:revision>80</cp:revision>
  <cp:lastPrinted>2016-02-15T22:29:11Z</cp:lastPrinted>
  <dcterms:created xsi:type="dcterms:W3CDTF">2016-01-26T00:03:03Z</dcterms:created>
  <dcterms:modified xsi:type="dcterms:W3CDTF">2022-03-30T19:13:26Z</dcterms:modified>
</cp:coreProperties>
</file>