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handoutMasterIdLst>
    <p:handoutMasterId r:id="rId5"/>
  </p:handoutMasterIdLst>
  <p:sldIdLst>
    <p:sldId id="278" r:id="rId2"/>
    <p:sldId id="273" r:id="rId3"/>
  </p:sldIdLst>
  <p:sldSz cx="9906000" cy="6858000" type="A4"/>
  <p:notesSz cx="6858000" cy="9874250"/>
  <p:defaultTextStyle>
    <a:defPPr>
      <a:defRPr lang="de-DE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edict Schwirten" initials="B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81"/>
    <a:srgbClr val="11111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570" autoAdjust="0"/>
  </p:normalViewPr>
  <p:slideViewPr>
    <p:cSldViewPr>
      <p:cViewPr varScale="1">
        <p:scale>
          <a:sx n="74" d="100"/>
          <a:sy n="74" d="100"/>
        </p:scale>
        <p:origin x="106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76" y="-78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56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56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DE54F-8D68-4BE7-B66B-5373BEFEC25C}" type="datetimeFigureOut">
              <a:rPr lang="de-DE" smtClean="0"/>
              <a:t>23.09.2021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565"/>
            <a:ext cx="2972547" cy="495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3852" y="9378565"/>
            <a:ext cx="2972547" cy="495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18955-217E-4B90-8A8B-2C04B80F45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718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B51CC-FA37-479D-BD32-86D6B2F5B19D}" type="datetimeFigureOut">
              <a:rPr lang="de-DE" smtClean="0"/>
              <a:t>23.09.2021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480" y="4690072"/>
            <a:ext cx="5487041" cy="44438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565"/>
            <a:ext cx="2972547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3852" y="9378565"/>
            <a:ext cx="2972547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96386-28A2-49D3-BB26-9AEBA7A51B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01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meldung Vorder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27" hasCustomPrompt="1"/>
          </p:nvPr>
        </p:nvSpPr>
        <p:spPr>
          <a:xfrm>
            <a:off x="6601200" y="403200"/>
            <a:ext cx="3304800" cy="244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Hier das Bild der Anmeldung durch Klicken auf das Symbol hinzufügen</a:t>
            </a:r>
            <a:br>
              <a:rPr lang="de-DE" dirty="0"/>
            </a:br>
            <a:r>
              <a:rPr lang="de-DE" dirty="0"/>
              <a:t>&gt;    &lt;</a:t>
            </a:r>
          </a:p>
        </p:txBody>
      </p:sp>
      <p:pic>
        <p:nvPicPr>
          <p:cNvPr id="5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38" y="747219"/>
            <a:ext cx="2880000" cy="594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feld 30"/>
          <p:cNvSpPr txBox="1"/>
          <p:nvPr userDrawn="1"/>
        </p:nvSpPr>
        <p:spPr>
          <a:xfrm>
            <a:off x="-13370" y="130805"/>
            <a:ext cx="329681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500" b="1" dirty="0">
                <a:solidFill>
                  <a:srgbClr val="008781"/>
                </a:solidFill>
                <a:effectLst/>
                <a:latin typeface="Tekton Pro" pitchFamily="34" charset="0"/>
              </a:rPr>
              <a:t>Wer wir sind</a:t>
            </a:r>
          </a:p>
        </p:txBody>
      </p:sp>
      <p:sp>
        <p:nvSpPr>
          <p:cNvPr id="32" name="Textfeld 31"/>
          <p:cNvSpPr txBox="1"/>
          <p:nvPr userDrawn="1"/>
        </p:nvSpPr>
        <p:spPr>
          <a:xfrm>
            <a:off x="3304592" y="130805"/>
            <a:ext cx="329681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500" b="1" dirty="0">
                <a:solidFill>
                  <a:srgbClr val="008781"/>
                </a:solidFill>
                <a:effectLst/>
                <a:latin typeface="Tekton Pro" pitchFamily="34" charset="0"/>
              </a:rPr>
              <a:t>Weitere</a:t>
            </a:r>
            <a:r>
              <a:rPr lang="de-DE" sz="2500" b="1" baseline="0" dirty="0">
                <a:solidFill>
                  <a:srgbClr val="008781"/>
                </a:solidFill>
                <a:effectLst/>
                <a:latin typeface="Tekton Pro" pitchFamily="34" charset="0"/>
              </a:rPr>
              <a:t> Aktionen</a:t>
            </a:r>
            <a:endParaRPr lang="de-DE" sz="2500" b="1" dirty="0">
              <a:solidFill>
                <a:srgbClr val="008781"/>
              </a:solidFill>
              <a:effectLst/>
              <a:latin typeface="Tekton Pro" pitchFamily="34" charset="0"/>
            </a:endParaRPr>
          </a:p>
        </p:txBody>
      </p:sp>
      <p:sp>
        <p:nvSpPr>
          <p:cNvPr id="33" name="Textfeld 32"/>
          <p:cNvSpPr txBox="1"/>
          <p:nvPr userDrawn="1"/>
        </p:nvSpPr>
        <p:spPr>
          <a:xfrm>
            <a:off x="3441000" y="4778411"/>
            <a:ext cx="3024000" cy="1928826"/>
          </a:xfrm>
          <a:prstGeom prst="rect">
            <a:avLst/>
          </a:prstGeom>
        </p:spPr>
        <p:txBody>
          <a:bodyPr wrap="square" lIns="91423" tIns="45712" rIns="91423" bIns="45712" rtlCol="0">
            <a:normAutofit fontScale="62500" lnSpcReduction="20000"/>
          </a:bodyPr>
          <a:lstStyle/>
          <a:p>
            <a:pPr algn="ctr" hangingPunct="0"/>
            <a:r>
              <a:rPr lang="de-DE" sz="2900" b="1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KLJB Ortsgruppe Bechen </a:t>
            </a:r>
          </a:p>
          <a:p>
            <a:pPr algn="ctr" hangingPunct="0"/>
            <a:r>
              <a:rPr lang="de-DE" sz="29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Odenthaler Str. 3</a:t>
            </a:r>
          </a:p>
          <a:p>
            <a:pPr algn="ctr" hangingPunct="0"/>
            <a:r>
              <a:rPr lang="de-DE" sz="29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51515 Kürten</a:t>
            </a:r>
          </a:p>
          <a:p>
            <a:pPr hangingPunct="0"/>
            <a:r>
              <a:rPr lang="de-DE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de-DE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de-DE" sz="18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Bankverbindung: </a:t>
            </a:r>
          </a:p>
          <a:p>
            <a:pPr hangingPunct="0"/>
            <a:r>
              <a:rPr lang="de-DE" sz="18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Volksbank Berg eG</a:t>
            </a:r>
          </a:p>
          <a:p>
            <a:pPr hangingPunct="0"/>
            <a:r>
              <a:rPr lang="de-DE" sz="18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IBAN: DE83 3706 9125 0305 7620 24</a:t>
            </a:r>
          </a:p>
          <a:p>
            <a:pPr hangingPunct="0"/>
            <a:r>
              <a:rPr lang="de-DE" sz="18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BIC: GENODED1RKO</a:t>
            </a:r>
          </a:p>
          <a:p>
            <a:pPr hangingPunct="0"/>
            <a:r>
              <a:rPr lang="de-DE" sz="18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de-DE" sz="18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</a:br>
            <a:r>
              <a:rPr lang="de-DE" sz="18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Mail: vorstand@kljb-bechen.de </a:t>
            </a:r>
          </a:p>
          <a:p>
            <a:pPr hangingPunct="0"/>
            <a:r>
              <a:rPr lang="de-DE" sz="1800" kern="1200" dirty="0">
                <a:solidFill>
                  <a:srgbClr val="008781"/>
                </a:solidFill>
                <a:latin typeface="+mn-lt"/>
                <a:ea typeface="+mn-ea"/>
                <a:cs typeface="+mn-cs"/>
              </a:rPr>
              <a:t>Homepage: www.kljb-bechen.de</a:t>
            </a:r>
          </a:p>
        </p:txBody>
      </p:sp>
      <p:sp>
        <p:nvSpPr>
          <p:cNvPr id="34" name="Textfeld 33"/>
          <p:cNvSpPr txBox="1"/>
          <p:nvPr userDrawn="1"/>
        </p:nvSpPr>
        <p:spPr>
          <a:xfrm>
            <a:off x="3387748" y="3501008"/>
            <a:ext cx="313217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>
                <a:latin typeface="+mn-lt"/>
              </a:rPr>
              <a:t>Eine</a:t>
            </a:r>
            <a:r>
              <a:rPr lang="de-DE" sz="1350" baseline="0" dirty="0">
                <a:latin typeface="+mn-lt"/>
              </a:rPr>
              <a:t> Gesamtübersicht der kommenden Veranstaltungen können Sie auf unserer Website </a:t>
            </a:r>
            <a:r>
              <a:rPr lang="de-DE" sz="1350" b="1" baseline="0" dirty="0">
                <a:latin typeface="+mn-lt"/>
              </a:rPr>
              <a:t>www.KLJB-Bechen.de</a:t>
            </a:r>
            <a:r>
              <a:rPr lang="de-DE" sz="1350" baseline="0" dirty="0">
                <a:latin typeface="+mn-lt"/>
              </a:rPr>
              <a:t> finden. </a:t>
            </a:r>
            <a:r>
              <a:rPr lang="de-DE" sz="135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Unsere Anmeldungen und Teilnahme-bedingungen gibt es im Downloadbereich.</a:t>
            </a:r>
            <a:endParaRPr lang="de-DE" sz="135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3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432244" y="908720"/>
            <a:ext cx="1584000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 dirty="0"/>
              <a:t>Datum 1</a:t>
            </a:r>
          </a:p>
        </p:txBody>
      </p:sp>
      <p:sp>
        <p:nvSpPr>
          <p:cNvPr id="54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025006" y="908720"/>
            <a:ext cx="1440000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 dirty="0"/>
              <a:t>Aktion 1</a:t>
            </a:r>
          </a:p>
        </p:txBody>
      </p:sp>
      <p:sp>
        <p:nvSpPr>
          <p:cNvPr id="55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432244" y="1354818"/>
            <a:ext cx="1584000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 dirty="0"/>
              <a:t>Datum 2</a:t>
            </a:r>
          </a:p>
        </p:txBody>
      </p:sp>
      <p:sp>
        <p:nvSpPr>
          <p:cNvPr id="56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5025006" y="1354818"/>
            <a:ext cx="1440000" cy="2889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r>
              <a:rPr lang="de-DE" dirty="0"/>
              <a:t>Aktion 2</a:t>
            </a:r>
          </a:p>
        </p:txBody>
      </p:sp>
      <p:sp>
        <p:nvSpPr>
          <p:cNvPr id="57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432244" y="1772816"/>
            <a:ext cx="1584000" cy="2889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r>
              <a:rPr lang="de-DE" dirty="0"/>
              <a:t>Datum 3</a:t>
            </a:r>
          </a:p>
        </p:txBody>
      </p:sp>
      <p:sp>
        <p:nvSpPr>
          <p:cNvPr id="58" name="Textplatzhalt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5025006" y="1772816"/>
            <a:ext cx="1440000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 dirty="0"/>
              <a:t>Aktion 3</a:t>
            </a:r>
          </a:p>
        </p:txBody>
      </p:sp>
      <p:sp>
        <p:nvSpPr>
          <p:cNvPr id="59" name="Textplatzhalt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3432244" y="2204864"/>
            <a:ext cx="1584000" cy="2889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r>
              <a:rPr lang="de-DE" dirty="0"/>
              <a:t>Datum 4</a:t>
            </a:r>
          </a:p>
        </p:txBody>
      </p:sp>
      <p:sp>
        <p:nvSpPr>
          <p:cNvPr id="60" name="Textplatzhalt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5025006" y="2204864"/>
            <a:ext cx="1440000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 dirty="0"/>
              <a:t>Aktion 4</a:t>
            </a:r>
          </a:p>
        </p:txBody>
      </p:sp>
      <p:sp>
        <p:nvSpPr>
          <p:cNvPr id="61" name="Textplatzhalt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3432244" y="2622862"/>
            <a:ext cx="1584000" cy="2889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r>
              <a:rPr lang="de-DE" dirty="0"/>
              <a:t>Datum 5</a:t>
            </a:r>
          </a:p>
        </p:txBody>
      </p:sp>
      <p:sp>
        <p:nvSpPr>
          <p:cNvPr id="62" name="Textplatzhalter 15"/>
          <p:cNvSpPr>
            <a:spLocks noGrp="1"/>
          </p:cNvSpPr>
          <p:nvPr>
            <p:ph type="body" sz="quarter" idx="25" hasCustomPrompt="1"/>
          </p:nvPr>
        </p:nvSpPr>
        <p:spPr>
          <a:xfrm>
            <a:off x="5025006" y="2622862"/>
            <a:ext cx="1440000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 dirty="0"/>
              <a:t>Aktion 6</a:t>
            </a:r>
          </a:p>
        </p:txBody>
      </p:sp>
      <p:sp>
        <p:nvSpPr>
          <p:cNvPr id="76" name="Textplatzhalt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768000" y="2700000"/>
            <a:ext cx="3024336" cy="100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 dirty="0"/>
              <a:t>TITEL</a:t>
            </a:r>
          </a:p>
        </p:txBody>
      </p:sp>
      <p:sp>
        <p:nvSpPr>
          <p:cNvPr id="77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6759987" y="3905783"/>
            <a:ext cx="3024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cap="none" spc="0">
                <a:ln w="12700">
                  <a:solidFill>
                    <a:srgbClr val="00878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79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760800" y="4309200"/>
            <a:ext cx="3024000" cy="7920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cap="none" spc="0">
                <a:ln w="12700">
                  <a:solidFill>
                    <a:srgbClr val="00878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/>
              <a:t>Ort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7914804" y="5085184"/>
            <a:ext cx="18786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Ansprechpartner:</a:t>
            </a:r>
          </a:p>
        </p:txBody>
      </p:sp>
      <p:sp>
        <p:nvSpPr>
          <p:cNvPr id="81" name="Textfeld 80"/>
          <p:cNvSpPr txBox="1"/>
          <p:nvPr userDrawn="1"/>
        </p:nvSpPr>
        <p:spPr>
          <a:xfrm>
            <a:off x="7905329" y="6308819"/>
            <a:ext cx="1878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Weiter Infos:</a:t>
            </a:r>
            <a:br>
              <a:rPr lang="de-DE" sz="1200" dirty="0">
                <a:solidFill>
                  <a:schemeClr val="bg1"/>
                </a:solidFill>
              </a:rPr>
            </a:br>
            <a:r>
              <a:rPr lang="de-DE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www.KLJB-Bechen.de</a:t>
            </a:r>
          </a:p>
        </p:txBody>
      </p:sp>
      <p:sp>
        <p:nvSpPr>
          <p:cNvPr id="82" name="Textplatzhalt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8217987" y="5309675"/>
            <a:ext cx="1566000" cy="1116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Vorname Nachname</a:t>
            </a:r>
            <a:br>
              <a:rPr lang="de-DE" dirty="0"/>
            </a:br>
            <a:r>
              <a:rPr lang="de-DE" dirty="0"/>
              <a:t>E-Mail</a:t>
            </a:r>
          </a:p>
          <a:p>
            <a:pPr lvl="0"/>
            <a:r>
              <a:rPr lang="de-DE" dirty="0"/>
              <a:t>Vorname Nachname</a:t>
            </a:r>
            <a:br>
              <a:rPr lang="de-DE" dirty="0"/>
            </a:br>
            <a:r>
              <a:rPr lang="de-DE" dirty="0"/>
              <a:t>E-Mail</a:t>
            </a:r>
          </a:p>
          <a:p>
            <a:pPr lvl="0"/>
            <a:r>
              <a:rPr lang="de-DE" dirty="0"/>
              <a:t>Vorname Nachname</a:t>
            </a:r>
            <a:br>
              <a:rPr lang="de-DE" dirty="0"/>
            </a:br>
            <a:r>
              <a:rPr lang="de-DE" dirty="0"/>
              <a:t>E-Mail</a:t>
            </a:r>
          </a:p>
        </p:txBody>
      </p:sp>
      <p:pic>
        <p:nvPicPr>
          <p:cNvPr id="83" name="Picture 8" descr="C:\Users\Martin\Documents\KLJB - Leiterrunde\Bilder\KLJB-Bechen-Logo_weiß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00" y="5220439"/>
            <a:ext cx="1060031" cy="155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19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meldung Rüc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6609184" y="130806"/>
            <a:ext cx="329681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500" b="1" dirty="0">
                <a:solidFill>
                  <a:srgbClr val="008781"/>
                </a:solidFill>
                <a:effectLst/>
                <a:latin typeface="Tekton Pro" pitchFamily="34" charset="0"/>
              </a:rPr>
              <a:t>Weitere</a:t>
            </a:r>
            <a:r>
              <a:rPr lang="de-DE" sz="2500" b="1" baseline="0" dirty="0">
                <a:solidFill>
                  <a:srgbClr val="008781"/>
                </a:solidFill>
                <a:effectLst/>
                <a:latin typeface="Tekton Pro" pitchFamily="34" charset="0"/>
              </a:rPr>
              <a:t> Infos</a:t>
            </a:r>
            <a:endParaRPr lang="de-DE" sz="2500" b="1" dirty="0">
              <a:solidFill>
                <a:srgbClr val="008781"/>
              </a:solidFill>
              <a:effectLst/>
              <a:latin typeface="Tekton Pro" pitchFamily="34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3312368" y="130806"/>
            <a:ext cx="329681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500" b="1" dirty="0">
                <a:solidFill>
                  <a:srgbClr val="008781"/>
                </a:solidFill>
                <a:effectLst/>
                <a:latin typeface="Tekton Pro" pitchFamily="34" charset="0"/>
              </a:rPr>
              <a:t>Teilnahmeinfos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0" y="130805"/>
            <a:ext cx="3296816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500" b="1" dirty="0">
                <a:solidFill>
                  <a:srgbClr val="008781"/>
                </a:solidFill>
                <a:effectLst/>
                <a:latin typeface="Tekton Pro" pitchFamily="34" charset="0"/>
              </a:rPr>
              <a:t>Anmeldung</a:t>
            </a:r>
          </a:p>
        </p:txBody>
      </p:sp>
      <p:cxnSp>
        <p:nvCxnSpPr>
          <p:cNvPr id="12" name="Gerade Verbindung mit Pfeil 11"/>
          <p:cNvCxnSpPr/>
          <p:nvPr userDrawn="1"/>
        </p:nvCxnSpPr>
        <p:spPr>
          <a:xfrm rot="5400000" flipH="1">
            <a:off x="-131390" y="3428206"/>
            <a:ext cx="6858000" cy="1587"/>
          </a:xfrm>
          <a:prstGeom prst="straightConnector1">
            <a:avLst/>
          </a:prstGeom>
          <a:ln w="12700">
            <a:solidFill>
              <a:srgbClr val="00878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 userDrawn="1"/>
        </p:nvSpPr>
        <p:spPr>
          <a:xfrm>
            <a:off x="123038" y="4149948"/>
            <a:ext cx="3060000" cy="1735598"/>
          </a:xfrm>
          <a:prstGeom prst="rect">
            <a:avLst/>
          </a:prstGeom>
        </p:spPr>
        <p:txBody>
          <a:bodyPr wrap="square" lIns="91423" tIns="45712" rIns="91423" bIns="45712" rtlCol="0" anchor="ctr">
            <a:noAutofit/>
          </a:bodyPr>
          <a:lstStyle/>
          <a:p>
            <a:pPr marL="0" marR="0" lvl="0" indent="-455613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Hiermit bestätige ich, dass ich die AGB „Fahrten“ der KLJB Bechen gelesen habe und mich damit einverstanden erkläre (zu finden unter: http://kljb-bechen.de/download/ ).</a:t>
            </a:r>
            <a:b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Katholische Landjugendbewegung Bechen behält sich vor, Fotos der Teilnehmenden zu Zwecken der Öffentlichkeitsarbeit zu nutzen. Dies gilt insbesondere für die Veröffentlichung auf unserer Website und unser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Media.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111808" y="6284515"/>
            <a:ext cx="302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 userDrawn="1"/>
        </p:nvSpPr>
        <p:spPr>
          <a:xfrm>
            <a:off x="123038" y="6313090"/>
            <a:ext cx="3024000" cy="428604"/>
          </a:xfrm>
          <a:prstGeom prst="rect">
            <a:avLst/>
          </a:prstGeom>
        </p:spPr>
        <p:txBody>
          <a:bodyPr wrap="none" lIns="91423" tIns="45712" rIns="91423" bIns="45712" rtlCol="0">
            <a:normAutofit/>
          </a:bodyPr>
          <a:lstStyle/>
          <a:p>
            <a:pPr defTabSz="914235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de-DE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Unterschrift d. Erziehungsberechtigten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448776" y="728998"/>
            <a:ext cx="3024000" cy="57983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/>
              <a:t>Hier die Teilnahmeinfos eintragen</a:t>
            </a:r>
          </a:p>
        </p:txBody>
      </p:sp>
      <p:sp>
        <p:nvSpPr>
          <p:cNvPr id="22" name="Textfeld 21"/>
          <p:cNvSpPr txBox="1"/>
          <p:nvPr userDrawn="1"/>
        </p:nvSpPr>
        <p:spPr>
          <a:xfrm>
            <a:off x="6745592" y="742657"/>
            <a:ext cx="2167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8781"/>
                </a:solidFill>
                <a:latin typeface="+mn-lt"/>
              </a:rPr>
              <a:t>Kosten:</a:t>
            </a:r>
            <a:endParaRPr lang="de-DE" sz="12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de-DE" sz="1200" b="0" dirty="0">
                <a:solidFill>
                  <a:schemeClr val="tx1"/>
                </a:solidFill>
                <a:latin typeface="+mn-lt"/>
              </a:rPr>
              <a:t>Teilnahmebeitrag</a:t>
            </a:r>
            <a:r>
              <a:rPr lang="de-DE" sz="1200" b="0" baseline="0" dirty="0">
                <a:solidFill>
                  <a:schemeClr val="tx1"/>
                </a:solidFill>
                <a:latin typeface="+mn-lt"/>
              </a:rPr>
              <a:t> für Kälbchen</a:t>
            </a:r>
            <a:r>
              <a:rPr lang="de-DE" sz="1200" b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sz="1200" b="0" dirty="0">
                <a:solidFill>
                  <a:schemeClr val="tx1"/>
                </a:solidFill>
                <a:latin typeface="+mn-lt"/>
              </a:rPr>
              <a:t>Beitrag</a:t>
            </a:r>
            <a:r>
              <a:rPr lang="de-DE" sz="1200" b="0" baseline="0" dirty="0">
                <a:solidFill>
                  <a:schemeClr val="tx1"/>
                </a:solidFill>
                <a:latin typeface="+mn-lt"/>
              </a:rPr>
              <a:t> für Nicht-Kälbchen:</a:t>
            </a:r>
            <a:endParaRPr lang="de-DE" sz="1200" b="0" dirty="0">
              <a:solidFill>
                <a:srgbClr val="008781"/>
              </a:solidFill>
              <a:latin typeface="+mn-lt"/>
            </a:endParaRPr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8964000" y="995510"/>
            <a:ext cx="540000" cy="215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€</a:t>
            </a:r>
          </a:p>
        </p:txBody>
      </p:sp>
      <p:sp>
        <p:nvSpPr>
          <p:cNvPr id="25" name="Textplatzhalt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8964000" y="1268760"/>
            <a:ext cx="540000" cy="215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€</a:t>
            </a:r>
          </a:p>
        </p:txBody>
      </p:sp>
      <p:sp>
        <p:nvSpPr>
          <p:cNvPr id="26" name="Textfeld 25"/>
          <p:cNvSpPr txBox="1"/>
          <p:nvPr userDrawn="1"/>
        </p:nvSpPr>
        <p:spPr>
          <a:xfrm>
            <a:off x="6710815" y="1772816"/>
            <a:ext cx="30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8781"/>
                </a:solidFill>
                <a:latin typeface="+mn-lt"/>
              </a:rPr>
              <a:t>Teilnahmevoraussetzung:</a:t>
            </a:r>
          </a:p>
          <a:p>
            <a:pPr marL="0" marR="0" indent="0" algn="l" defTabSz="91281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</a:t>
            </a:r>
            <a:r>
              <a:rPr lang="de-DE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dürfen nur Kinder im Alter von 8 - 13 Jahren teilnehmen.</a:t>
            </a:r>
            <a:endParaRPr lang="de-DE" sz="1200" b="0" kern="1200" dirty="0">
              <a:solidFill>
                <a:srgbClr val="00878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feld 26"/>
          <p:cNvSpPr txBox="1"/>
          <p:nvPr userDrawn="1"/>
        </p:nvSpPr>
        <p:spPr>
          <a:xfrm>
            <a:off x="6745592" y="2780928"/>
            <a:ext cx="302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8781"/>
                </a:solidFill>
                <a:latin typeface="+mn-lt"/>
              </a:rPr>
              <a:t>Anmeldungsabgabe:</a:t>
            </a:r>
          </a:p>
          <a:p>
            <a:pPr marL="0" marR="0" indent="0" algn="l" defTabSz="91281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dirty="0">
                <a:latin typeface="+mn-lt"/>
              </a:rPr>
              <a:t>Abgeben könnt Ihr die Anmeldungen im Pfarrbüro Bechen und  bei der Leiterin/dem Leiter Eures Vertrauens.</a:t>
            </a:r>
          </a:p>
        </p:txBody>
      </p:sp>
      <p:sp>
        <p:nvSpPr>
          <p:cNvPr id="32" name="Textfeld 31"/>
          <p:cNvSpPr txBox="1"/>
          <p:nvPr userDrawn="1"/>
        </p:nvSpPr>
        <p:spPr>
          <a:xfrm>
            <a:off x="6745592" y="3870246"/>
            <a:ext cx="30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dirty="0">
                <a:latin typeface="+mn-lt"/>
              </a:rPr>
              <a:t>Pfarrbüro Bechen</a:t>
            </a:r>
          </a:p>
          <a:p>
            <a:r>
              <a:rPr lang="de-DE" sz="1200" b="0" dirty="0" err="1">
                <a:latin typeface="+mn-lt"/>
              </a:rPr>
              <a:t>Odenthaler</a:t>
            </a:r>
            <a:r>
              <a:rPr lang="de-DE" sz="1200" b="0" dirty="0">
                <a:latin typeface="+mn-lt"/>
              </a:rPr>
              <a:t> Straße 3</a:t>
            </a:r>
          </a:p>
          <a:p>
            <a:r>
              <a:rPr lang="de-DE" sz="1200" b="0" dirty="0">
                <a:latin typeface="+mn-lt"/>
              </a:rPr>
              <a:t>51515</a:t>
            </a:r>
            <a:r>
              <a:rPr lang="de-DE" sz="1200" b="0" baseline="0" dirty="0">
                <a:latin typeface="+mn-lt"/>
              </a:rPr>
              <a:t> Kürten-Bechen</a:t>
            </a:r>
          </a:p>
          <a:p>
            <a:r>
              <a:rPr lang="de-DE" sz="1200" dirty="0">
                <a:latin typeface="+mn-lt"/>
              </a:rPr>
              <a:t>Tel.: 02207 /</a:t>
            </a:r>
            <a:r>
              <a:rPr lang="de-DE" sz="1200" baseline="0" dirty="0">
                <a:latin typeface="+mn-lt"/>
              </a:rPr>
              <a:t> </a:t>
            </a:r>
            <a:r>
              <a:rPr lang="de-DE" sz="1200" dirty="0">
                <a:latin typeface="+mn-lt"/>
              </a:rPr>
              <a:t>91 08 21</a:t>
            </a:r>
          </a:p>
          <a:p>
            <a:r>
              <a:rPr lang="de-DE" sz="1200" b="0" dirty="0">
                <a:latin typeface="+mn-lt"/>
              </a:rPr>
              <a:t>E-Mail: vorstand@kljb-bechen.de</a:t>
            </a:r>
          </a:p>
        </p:txBody>
      </p:sp>
      <p:sp>
        <p:nvSpPr>
          <p:cNvPr id="33" name="Textfeld 32"/>
          <p:cNvSpPr txBox="1"/>
          <p:nvPr userDrawn="1"/>
        </p:nvSpPr>
        <p:spPr>
          <a:xfrm>
            <a:off x="6760400" y="5881061"/>
            <a:ext cx="30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de-DE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Raiffeisenbank Kürten-Odenthal eG</a:t>
            </a:r>
          </a:p>
          <a:p>
            <a:pPr marL="0" marR="0" lvl="0" indent="0" algn="l" defTabSz="91281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lang="de-DE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IBAN: 	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DE83 3706 9125 0305 7620 24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281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BIC: 	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GENODED1RKO</a:t>
            </a:r>
          </a:p>
        </p:txBody>
      </p:sp>
      <p:sp>
        <p:nvSpPr>
          <p:cNvPr id="35" name="Rechteck 34"/>
          <p:cNvSpPr/>
          <p:nvPr userDrawn="1"/>
        </p:nvSpPr>
        <p:spPr>
          <a:xfrm>
            <a:off x="6745592" y="5388024"/>
            <a:ext cx="3160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</a:t>
            </a:r>
            <a:r>
              <a:rPr lang="de-D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Anmeldung wird erst mit der</a:t>
            </a:r>
            <a:r>
              <a:rPr lang="de-D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Überweisung</a:t>
            </a:r>
            <a:r>
              <a:rPr lang="de-D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Teilnahmebeitrags auf unser Konto</a:t>
            </a:r>
            <a:r>
              <a:rPr lang="de-D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gültig:</a:t>
            </a:r>
          </a:p>
        </p:txBody>
      </p:sp>
      <p:sp>
        <p:nvSpPr>
          <p:cNvPr id="38" name="Textfeld 37"/>
          <p:cNvSpPr txBox="1"/>
          <p:nvPr userDrawn="1"/>
        </p:nvSpPr>
        <p:spPr>
          <a:xfrm>
            <a:off x="6760400" y="5111025"/>
            <a:ext cx="1689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8781"/>
                </a:solidFill>
                <a:latin typeface="+mn-lt"/>
              </a:rPr>
              <a:t>Anmeldeschluss</a:t>
            </a:r>
            <a:r>
              <a:rPr lang="de-DE" sz="1200" b="1" baseline="0" dirty="0">
                <a:solidFill>
                  <a:srgbClr val="008781"/>
                </a:solidFill>
                <a:latin typeface="+mn-lt"/>
              </a:rPr>
              <a:t> ist am</a:t>
            </a:r>
            <a:endParaRPr lang="de-DE" sz="1200" b="1" dirty="0">
              <a:solidFill>
                <a:srgbClr val="008781"/>
              </a:solidFill>
              <a:latin typeface="+mn-lt"/>
            </a:endParaRPr>
          </a:p>
        </p:txBody>
      </p:sp>
      <p:sp>
        <p:nvSpPr>
          <p:cNvPr id="40" name="Inhaltsplatzhalter 39"/>
          <p:cNvSpPr>
            <a:spLocks noGrp="1"/>
          </p:cNvSpPr>
          <p:nvPr>
            <p:ph sz="quarter" idx="13" hasCustomPrompt="1"/>
          </p:nvPr>
        </p:nvSpPr>
        <p:spPr>
          <a:xfrm>
            <a:off x="8222815" y="5111025"/>
            <a:ext cx="1306512" cy="276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08781"/>
                </a:solidFill>
              </a:defRPr>
            </a:lvl1pPr>
          </a:lstStyle>
          <a:p>
            <a:pPr lvl="0"/>
            <a:r>
              <a:rPr lang="de-DE" b="1" dirty="0"/>
              <a:t>Datum einfügen</a:t>
            </a:r>
            <a:endParaRPr lang="de-DE" dirty="0"/>
          </a:p>
        </p:txBody>
      </p:sp>
      <p:cxnSp>
        <p:nvCxnSpPr>
          <p:cNvPr id="21" name="Gerade Verbindung 20"/>
          <p:cNvCxnSpPr/>
          <p:nvPr userDrawn="1"/>
        </p:nvCxnSpPr>
        <p:spPr>
          <a:xfrm>
            <a:off x="6613441" y="0"/>
            <a:ext cx="0" cy="18000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6613441" y="6678000"/>
            <a:ext cx="0" cy="18000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elle 2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18544438"/>
              </p:ext>
            </p:extLst>
          </p:nvPr>
        </p:nvGraphicFramePr>
        <p:xfrm>
          <a:off x="123038" y="764704"/>
          <a:ext cx="3023999" cy="3240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3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Vorname: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Name: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Adresse: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Geburtstag: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Telefon: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Email: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l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Besonderheiten (Medikamente, etc.):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9" name="Inhaltsplatzhalter 39"/>
          <p:cNvSpPr>
            <a:spLocks noGrp="1"/>
          </p:cNvSpPr>
          <p:nvPr>
            <p:ph sz="quarter" idx="14" hasCustomPrompt="1"/>
          </p:nvPr>
        </p:nvSpPr>
        <p:spPr>
          <a:xfrm>
            <a:off x="0" y="466432"/>
            <a:ext cx="3297600" cy="276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rgbClr val="008781"/>
                </a:solidFill>
                <a:latin typeface="Tekton Pro" pitchFamily="34" charset="0"/>
              </a:defRPr>
            </a:lvl1pPr>
          </a:lstStyle>
          <a:p>
            <a:pPr lvl="0"/>
            <a:r>
              <a:rPr lang="de-DE" b="1" dirty="0"/>
              <a:t>- Aktion einfügen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917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20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hyperlink" Target="mailto:lina@kljb-bechen.d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ranka@kljb-bechen.de" TargetMode="External"/><Relationship Id="rId5" Type="http://schemas.openxmlformats.org/officeDocument/2006/relationships/hyperlink" Target="mailto:laurenz@kljb-bechen.de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platzhalter 21"/>
          <p:cNvPicPr>
            <a:picLocks noGrp="1" noChangeAspect="1"/>
          </p:cNvPicPr>
          <p:nvPr>
            <p:ph type="pic" sz="quarter" idx="2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3" r="14503"/>
          <a:stretch>
            <a:fillRect/>
          </a:stretch>
        </p:blipFill>
        <p:spPr/>
      </p:pic>
      <p:pic>
        <p:nvPicPr>
          <p:cNvPr id="17" name="Picture 5" descr="C:\Users\Martin\Documents\KLJB - Leiterrunde\Bilder\Dreiblatt_unten.png">
            <a:extLst>
              <a:ext uri="{FF2B5EF4-FFF2-40B4-BE49-F238E27FC236}">
                <a16:creationId xmlns:a16="http://schemas.microsoft.com/office/drawing/2014/main" xmlns="" id="{F0E4AE47-1BCE-421E-9406-EA5D488CB1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"/>
          <a:stretch/>
        </p:blipFill>
        <p:spPr bwMode="auto">
          <a:xfrm>
            <a:off x="6601200" y="1561380"/>
            <a:ext cx="3304800" cy="52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:\Users\Martin\Documents\KLJB - Leiterrunde\Bilder\Dreiblatt_oben.png">
            <a:extLst>
              <a:ext uri="{FF2B5EF4-FFF2-40B4-BE49-F238E27FC236}">
                <a16:creationId xmlns:a16="http://schemas.microsoft.com/office/drawing/2014/main" xmlns="" id="{77DB34A3-5F16-44AF-BBFE-133722CAF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408" y="0"/>
            <a:ext cx="3304800" cy="93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6DB4DC58-E91E-44DC-A055-8B43A30034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13.-14.10.2021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37DE8E1-985F-46C1-AB2D-39350C47A1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700" dirty="0" smtClean="0"/>
              <a:t>Couchkino</a:t>
            </a:r>
            <a:endParaRPr lang="de-DE" sz="17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69001A60-5E59-4816-9B26-682AE7BE3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05.12.2021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CC0DA7C2-9469-47BD-A136-504E3D4E8ED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16244" y="1354818"/>
            <a:ext cx="1584748" cy="288925"/>
          </a:xfrm>
        </p:spPr>
        <p:txBody>
          <a:bodyPr/>
          <a:lstStyle/>
          <a:p>
            <a:r>
              <a:rPr lang="de-DE" sz="1650" dirty="0" smtClean="0"/>
              <a:t>Adventsandacht</a:t>
            </a:r>
            <a:endParaRPr lang="de-DE" sz="1650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5E0D6114-125F-46D7-9D8C-17B747CDAA6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 smtClean="0"/>
              <a:t>12.12.2021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948E06FB-7789-4C36-A2FC-6DFF6A1364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sz="1700" dirty="0" smtClean="0"/>
              <a:t>6 Uhr-Messe</a:t>
            </a:r>
            <a:endParaRPr lang="de-DE" sz="17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xmlns="" id="{2182780C-9EC8-4DAF-BD67-528DE8D5A54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28.12.2021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xmlns="" id="{0D078E98-2FDA-46CB-B555-B2EDBB6635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25006" y="2204864"/>
            <a:ext cx="1575986" cy="288925"/>
          </a:xfrm>
        </p:spPr>
        <p:txBody>
          <a:bodyPr/>
          <a:lstStyle/>
          <a:p>
            <a:r>
              <a:rPr lang="de-DE" sz="1650" dirty="0" smtClean="0"/>
              <a:t>Kälbchen Weihnachtsfeier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xmlns="" id="{D58A7CC6-994A-4E69-A7CE-B5D88D8A37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Herbsttage</a:t>
            </a: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xmlns="" id="{520BBB04-4E39-4669-9170-5DFB772C49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53200" y="3570687"/>
            <a:ext cx="3024000" cy="630249"/>
          </a:xfrm>
        </p:spPr>
        <p:txBody>
          <a:bodyPr/>
          <a:lstStyle/>
          <a:p>
            <a:r>
              <a:rPr lang="de-DE" dirty="0" smtClean="0"/>
              <a:t>22.10.2021</a:t>
            </a:r>
          </a:p>
          <a:p>
            <a:r>
              <a:rPr lang="de-DE" dirty="0" smtClean="0"/>
              <a:t>23.10. – 24.10.2021</a:t>
            </a:r>
            <a:endParaRPr lang="de-DE" dirty="0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xmlns="" id="{D0F70A83-6ED4-4F2B-80EA-A34D118446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60800" y="4309200"/>
            <a:ext cx="3024000" cy="792206"/>
          </a:xfrm>
        </p:spPr>
        <p:txBody>
          <a:bodyPr/>
          <a:lstStyle/>
          <a:p>
            <a:r>
              <a:rPr lang="de-DE" dirty="0" smtClean="0"/>
              <a:t>Märchenwlad</a:t>
            </a:r>
          </a:p>
          <a:p>
            <a:r>
              <a:rPr lang="de-DE" dirty="0" smtClean="0"/>
              <a:t>Pfarrheim Bechen</a:t>
            </a:r>
            <a:endParaRPr lang="de-DE" dirty="0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xmlns="" id="{D4C09F9A-97A5-46C7-B403-38BF7C6F37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65231" y="5309675"/>
            <a:ext cx="1818756" cy="721878"/>
          </a:xfrm>
        </p:spPr>
        <p:txBody>
          <a:bodyPr/>
          <a:lstStyle/>
          <a:p>
            <a:r>
              <a:rPr lang="de-DE" sz="900" dirty="0" smtClean="0"/>
              <a:t>Laurenz Wellmann</a:t>
            </a:r>
          </a:p>
          <a:p>
            <a:r>
              <a:rPr lang="de-DE" sz="900" dirty="0" smtClean="0"/>
              <a:t>Franka Brückers</a:t>
            </a:r>
          </a:p>
          <a:p>
            <a:r>
              <a:rPr lang="de-DE" sz="900" dirty="0" smtClean="0"/>
              <a:t>Lina Klein</a:t>
            </a:r>
          </a:p>
          <a:p>
            <a:r>
              <a:rPr lang="de-DE" sz="900" dirty="0" smtClean="0">
                <a:hlinkClick r:id="rId5"/>
              </a:rPr>
              <a:t>laurenz@kljb-bechen.de</a:t>
            </a:r>
            <a:endParaRPr lang="de-DE" sz="900" dirty="0" smtClean="0"/>
          </a:p>
          <a:p>
            <a:r>
              <a:rPr lang="de-DE" sz="900" dirty="0" smtClean="0">
                <a:hlinkClick r:id="rId6"/>
              </a:rPr>
              <a:t>franka@kljb-bechen.de</a:t>
            </a:r>
            <a:endParaRPr lang="de-DE" sz="900" dirty="0" smtClean="0"/>
          </a:p>
          <a:p>
            <a:r>
              <a:rPr lang="de-DE" sz="900" dirty="0" smtClean="0">
                <a:hlinkClick r:id="rId7"/>
              </a:rPr>
              <a:t>lina@kljb-bechen.de</a:t>
            </a:r>
            <a:endParaRPr lang="de-DE" sz="900" dirty="0" smtClean="0"/>
          </a:p>
          <a:p>
            <a:endParaRPr lang="de-DE" sz="9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4F0EEF6E-9223-49BA-8A0B-103A322991C8}"/>
              </a:ext>
            </a:extLst>
          </p:cNvPr>
          <p:cNvSpPr txBox="1"/>
          <p:nvPr/>
        </p:nvSpPr>
        <p:spPr>
          <a:xfrm>
            <a:off x="7914804" y="5085184"/>
            <a:ext cx="18786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Ansprechpartner: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4A85D0D8-3058-4511-BD70-0E4263085982}"/>
              </a:ext>
            </a:extLst>
          </p:cNvPr>
          <p:cNvSpPr txBox="1"/>
          <p:nvPr/>
        </p:nvSpPr>
        <p:spPr>
          <a:xfrm>
            <a:off x="7905329" y="6308819"/>
            <a:ext cx="1878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Weiter Infos:</a:t>
            </a:r>
            <a:br>
              <a:rPr lang="de-DE" sz="1200" dirty="0">
                <a:solidFill>
                  <a:schemeClr val="bg1"/>
                </a:solidFill>
              </a:rPr>
            </a:br>
            <a:r>
              <a:rPr lang="de-DE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www.KLJB-Bechen.de</a:t>
            </a:r>
          </a:p>
        </p:txBody>
      </p:sp>
      <p:pic>
        <p:nvPicPr>
          <p:cNvPr id="21" name="Picture 8" descr="C:\Users\Martin\Documents\KLJB - Leiterrunde\Bilder\KLJB-Bechen-Logo_weiß.png">
            <a:extLst>
              <a:ext uri="{FF2B5EF4-FFF2-40B4-BE49-F238E27FC236}">
                <a16:creationId xmlns:a16="http://schemas.microsoft.com/office/drawing/2014/main" xmlns="" id="{44CA446B-A94F-4E6C-9377-BB09B90C7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00" y="5220439"/>
            <a:ext cx="1060031" cy="155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51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448776" y="728999"/>
            <a:ext cx="3024000" cy="5364298"/>
          </a:xfrm>
        </p:spPr>
        <p:txBody>
          <a:bodyPr/>
          <a:lstStyle/>
          <a:p>
            <a:r>
              <a:rPr lang="de-DE" sz="1350" dirty="0"/>
              <a:t>Am 22.10. möchten wir mit </a:t>
            </a:r>
            <a:r>
              <a:rPr lang="de-DE" sz="1350" dirty="0" smtClean="0"/>
              <a:t>euch </a:t>
            </a:r>
            <a:r>
              <a:rPr lang="de-DE" sz="1350" dirty="0"/>
              <a:t>den </a:t>
            </a:r>
            <a:r>
              <a:rPr lang="de-DE" sz="1350" dirty="0" smtClean="0"/>
              <a:t>Märchenwald in </a:t>
            </a:r>
            <a:r>
              <a:rPr lang="de-DE" sz="1350" dirty="0"/>
              <a:t>Altenberg </a:t>
            </a:r>
            <a:r>
              <a:rPr lang="de-DE" sz="1350" dirty="0" smtClean="0"/>
              <a:t>besuchen</a:t>
            </a:r>
            <a:r>
              <a:rPr lang="de-DE" sz="1350" dirty="0" smtClean="0"/>
              <a:t>. </a:t>
            </a:r>
            <a:r>
              <a:rPr lang="de-DE" sz="1350" b="1" i="1" u="sng" dirty="0"/>
              <a:t>Um 10 Uhr geht es am </a:t>
            </a:r>
            <a:r>
              <a:rPr lang="de-DE" sz="1350" b="1" i="1" u="sng" dirty="0" smtClean="0"/>
              <a:t>Parkplatz des Märchenwalds </a:t>
            </a:r>
            <a:r>
              <a:rPr lang="de-DE" sz="1350" b="1" i="1" u="sng" dirty="0"/>
              <a:t>in Altenberg los. Um 16 Uhr könnt ihr dort wieder abgeholt werden</a:t>
            </a:r>
            <a:r>
              <a:rPr lang="de-DE" sz="1350" dirty="0"/>
              <a:t>. Bitte bringt wetterfeste </a:t>
            </a:r>
            <a:r>
              <a:rPr lang="de-DE" sz="1350" dirty="0" smtClean="0"/>
              <a:t>Kleidung </a:t>
            </a:r>
            <a:r>
              <a:rPr lang="de-DE" sz="1350" dirty="0"/>
              <a:t>und ein </a:t>
            </a:r>
            <a:r>
              <a:rPr lang="de-DE" sz="1350" dirty="0" smtClean="0"/>
              <a:t>Lunchpaket mit. </a:t>
            </a:r>
            <a:r>
              <a:rPr lang="de-DE" sz="1350" dirty="0"/>
              <a:t>Ansonsten braucht ihr nur gute Laune</a:t>
            </a:r>
            <a:r>
              <a:rPr lang="de-DE" sz="1350" dirty="0" smtClean="0"/>
              <a:t>!</a:t>
            </a:r>
          </a:p>
          <a:p>
            <a:endParaRPr lang="de-DE" sz="1350" dirty="0"/>
          </a:p>
          <a:p>
            <a:r>
              <a:rPr lang="de-DE" sz="1350" dirty="0"/>
              <a:t>Als weitere Aktion wollen wir mit euch von Samstag, den 23.10. auf Sonntag, den 24.10. </a:t>
            </a:r>
            <a:r>
              <a:rPr lang="de-DE" sz="1350" b="1" dirty="0"/>
              <a:t>im Pfarrheim </a:t>
            </a:r>
            <a:r>
              <a:rPr lang="de-DE" sz="1350" dirty="0"/>
              <a:t>übernachten. Es geht </a:t>
            </a:r>
            <a:r>
              <a:rPr lang="de-DE" sz="1350" b="1" i="1" u="sng" dirty="0"/>
              <a:t>Samstag um 15 Uhr los und Sonntag könnt ihr um 12 Uhr </a:t>
            </a:r>
            <a:r>
              <a:rPr lang="de-DE" sz="1350" dirty="0"/>
              <a:t>wieder abgeholt werden. Ihr braucht eine </a:t>
            </a:r>
            <a:r>
              <a:rPr lang="de-DE" sz="1350" dirty="0" smtClean="0"/>
              <a:t>Isomatte </a:t>
            </a:r>
            <a:r>
              <a:rPr lang="de-DE" sz="1350" dirty="0" smtClean="0"/>
              <a:t>mit Schlafsack und </a:t>
            </a:r>
            <a:r>
              <a:rPr lang="de-DE" sz="1350" dirty="0"/>
              <a:t>was </a:t>
            </a:r>
            <a:r>
              <a:rPr lang="de-DE" sz="1350" dirty="0" smtClean="0"/>
              <a:t>ihr sonst noch </a:t>
            </a:r>
            <a:r>
              <a:rPr lang="de-DE" sz="1350" dirty="0"/>
              <a:t>für eine Übernachtung braucht. Für essen und trinken wird gesorgt</a:t>
            </a:r>
            <a:r>
              <a:rPr lang="de-DE" sz="1350" dirty="0" smtClean="0"/>
              <a:t>.</a:t>
            </a:r>
          </a:p>
          <a:p>
            <a:endParaRPr lang="de-DE" sz="1350" dirty="0"/>
          </a:p>
          <a:p>
            <a:r>
              <a:rPr lang="de-DE" sz="1350" dirty="0" smtClean="0"/>
              <a:t>Wir freuen uns auf euch!</a:t>
            </a:r>
          </a:p>
          <a:p>
            <a:endParaRPr lang="de-DE" sz="1350" dirty="0" smtClean="0"/>
          </a:p>
          <a:p>
            <a:r>
              <a:rPr lang="de-DE" sz="1350" dirty="0" smtClean="0"/>
              <a:t>Bitte kreuzt an, an welchen Tagen euer Kind teilnimmt:</a:t>
            </a:r>
          </a:p>
          <a:p>
            <a:r>
              <a:rPr lang="de-DE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□ 22.10.2021</a:t>
            </a:r>
          </a:p>
          <a:p>
            <a:r>
              <a:rPr lang="de-DE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□ 23.10.-24.10.2021</a:t>
            </a:r>
            <a:endParaRPr lang="de-DE" sz="1350" dirty="0"/>
          </a:p>
          <a:p>
            <a:endParaRPr lang="de-DE" sz="1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8222815" y="836712"/>
            <a:ext cx="1281185" cy="374698"/>
          </a:xfrm>
        </p:spPr>
        <p:txBody>
          <a:bodyPr/>
          <a:lstStyle/>
          <a:p>
            <a:r>
              <a:rPr lang="de-DE" sz="1050" dirty="0" smtClean="0"/>
              <a:t>Fr. 5 € </a:t>
            </a:r>
          </a:p>
          <a:p>
            <a:r>
              <a:rPr lang="de-DE" sz="1050" dirty="0" smtClean="0"/>
              <a:t>  </a:t>
            </a:r>
            <a:r>
              <a:rPr lang="de-DE" sz="1050" dirty="0" smtClean="0"/>
              <a:t>Sa.12€ </a:t>
            </a:r>
            <a:endParaRPr lang="de-DE" sz="105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7977336" y="1268760"/>
            <a:ext cx="1526664" cy="504056"/>
          </a:xfrm>
        </p:spPr>
        <p:txBody>
          <a:bodyPr/>
          <a:lstStyle/>
          <a:p>
            <a:r>
              <a:rPr lang="de-DE" sz="1050" dirty="0" smtClean="0"/>
              <a:t>Fr. 7 €</a:t>
            </a:r>
          </a:p>
          <a:p>
            <a:r>
              <a:rPr lang="de-DE" sz="1050" dirty="0" smtClean="0"/>
              <a:t>Sa. </a:t>
            </a:r>
            <a:r>
              <a:rPr lang="de-DE" sz="1050" dirty="0" smtClean="0"/>
              <a:t>15 </a:t>
            </a:r>
            <a:r>
              <a:rPr lang="de-DE" sz="1050" dirty="0" smtClean="0"/>
              <a:t>€</a:t>
            </a:r>
            <a:endParaRPr lang="de-DE" sz="105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de-DE" dirty="0" smtClean="0"/>
              <a:t>15.10.2021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6527886"/>
      </p:ext>
    </p:extLst>
  </p:cSld>
  <p:clrMapOvr>
    <a:masterClrMapping/>
  </p:clrMapOvr>
</p:sld>
</file>

<file path=ppt/theme/theme1.xml><?xml version="1.0" encoding="utf-8"?>
<a:theme xmlns:a="http://schemas.openxmlformats.org/drawingml/2006/main" name="[Vorlage] Anmeldung_große_Ak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3" id="{860897A8-FA79-4132-A355-6AE65210A6D6}" vid="{3292431C-E64F-4333-A538-6DBAF666C564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[Vorlage] Anmeldung_große_Aktion-1</Template>
  <TotalTime>0</TotalTime>
  <Words>190</Words>
  <Application>Microsoft Office PowerPoint</Application>
  <PresentationFormat>A4-Papier (210x297 mm)</PresentationFormat>
  <Paragraphs>35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Tekton Pro</vt:lpstr>
      <vt:lpstr>Times New Roman</vt:lpstr>
      <vt:lpstr>[Vorlage] Anmeldung_große_Aktion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Steffi</dc:creator>
  <cp:lastModifiedBy>max blumberg</cp:lastModifiedBy>
  <cp:revision>6</cp:revision>
  <cp:lastPrinted>2016-02-15T22:29:11Z</cp:lastPrinted>
  <dcterms:created xsi:type="dcterms:W3CDTF">2021-09-21T14:03:11Z</dcterms:created>
  <dcterms:modified xsi:type="dcterms:W3CDTF">2021-09-23T14:46:19Z</dcterms:modified>
</cp:coreProperties>
</file>